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703" r:id="rId1"/>
  </p:sldMasterIdLst>
  <p:notesMasterIdLst>
    <p:notesMasterId r:id="rId43"/>
  </p:notesMasterIdLst>
  <p:handoutMasterIdLst>
    <p:handoutMasterId r:id="rId44"/>
  </p:handoutMasterIdLst>
  <p:sldIdLst>
    <p:sldId id="476" r:id="rId2"/>
    <p:sldId id="478" r:id="rId3"/>
    <p:sldId id="484" r:id="rId4"/>
    <p:sldId id="514" r:id="rId5"/>
    <p:sldId id="516" r:id="rId6"/>
    <p:sldId id="515" r:id="rId7"/>
    <p:sldId id="517" r:id="rId8"/>
    <p:sldId id="477" r:id="rId9"/>
    <p:sldId id="479" r:id="rId10"/>
    <p:sldId id="480" r:id="rId11"/>
    <p:sldId id="481" r:id="rId12"/>
    <p:sldId id="482" r:id="rId13"/>
    <p:sldId id="483" r:id="rId14"/>
    <p:sldId id="489" r:id="rId15"/>
    <p:sldId id="490" r:id="rId16"/>
    <p:sldId id="491" r:id="rId17"/>
    <p:sldId id="492" r:id="rId18"/>
    <p:sldId id="497" r:id="rId19"/>
    <p:sldId id="494" r:id="rId20"/>
    <p:sldId id="495" r:id="rId21"/>
    <p:sldId id="496" r:id="rId22"/>
    <p:sldId id="498" r:id="rId23"/>
    <p:sldId id="499" r:id="rId24"/>
    <p:sldId id="500" r:id="rId25"/>
    <p:sldId id="501" r:id="rId26"/>
    <p:sldId id="505" r:id="rId27"/>
    <p:sldId id="506" r:id="rId28"/>
    <p:sldId id="508" r:id="rId29"/>
    <p:sldId id="509" r:id="rId30"/>
    <p:sldId id="510" r:id="rId31"/>
    <p:sldId id="511" r:id="rId32"/>
    <p:sldId id="512" r:id="rId33"/>
    <p:sldId id="513" r:id="rId34"/>
    <p:sldId id="518" r:id="rId35"/>
    <p:sldId id="519" r:id="rId36"/>
    <p:sldId id="520" r:id="rId37"/>
    <p:sldId id="521" r:id="rId38"/>
    <p:sldId id="522" r:id="rId39"/>
    <p:sldId id="525" r:id="rId40"/>
    <p:sldId id="524" r:id="rId41"/>
    <p:sldId id="523" r:id="rId42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bg2"/>
        </a:solidFill>
        <a:latin typeface="Arial"/>
        <a:ea typeface="굴림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bg2"/>
        </a:solidFill>
        <a:latin typeface="Arial"/>
        <a:ea typeface="굴림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bg2"/>
        </a:solidFill>
        <a:latin typeface="Arial"/>
        <a:ea typeface="굴림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bg2"/>
        </a:solidFill>
        <a:latin typeface="Arial"/>
        <a:ea typeface="굴림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bg2"/>
        </a:solidFill>
        <a:latin typeface="Arial"/>
        <a:ea typeface="굴림"/>
        <a:cs typeface="+mn-cs"/>
      </a:defRPr>
    </a:lvl5pPr>
    <a:lvl6pPr marL="2286000" algn="l" defTabSz="914400" rtl="0" eaLnBrk="1" latinLnBrk="1" hangingPunct="1">
      <a:defRPr kumimoji="1" kern="1200">
        <a:solidFill>
          <a:schemeClr val="bg2"/>
        </a:solidFill>
        <a:latin typeface="Arial"/>
        <a:ea typeface="굴림"/>
        <a:cs typeface="+mn-cs"/>
      </a:defRPr>
    </a:lvl6pPr>
    <a:lvl7pPr marL="2743200" algn="l" defTabSz="914400" rtl="0" eaLnBrk="1" latinLnBrk="1" hangingPunct="1">
      <a:defRPr kumimoji="1" kern="1200">
        <a:solidFill>
          <a:schemeClr val="bg2"/>
        </a:solidFill>
        <a:latin typeface="Arial"/>
        <a:ea typeface="굴림"/>
        <a:cs typeface="+mn-cs"/>
      </a:defRPr>
    </a:lvl7pPr>
    <a:lvl8pPr marL="3200400" algn="l" defTabSz="914400" rtl="0" eaLnBrk="1" latinLnBrk="1" hangingPunct="1">
      <a:defRPr kumimoji="1" kern="1200">
        <a:solidFill>
          <a:schemeClr val="bg2"/>
        </a:solidFill>
        <a:latin typeface="Arial"/>
        <a:ea typeface="굴림"/>
        <a:cs typeface="+mn-cs"/>
      </a:defRPr>
    </a:lvl8pPr>
    <a:lvl9pPr marL="3657600" algn="l" defTabSz="914400" rtl="0" eaLnBrk="1" latinLnBrk="1" hangingPunct="1">
      <a:defRPr kumimoji="1" kern="1200">
        <a:solidFill>
          <a:schemeClr val="bg2"/>
        </a:solidFill>
        <a:latin typeface="Arial"/>
        <a:ea typeface="굴림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5">
          <p15:clr>
            <a:srgbClr val="A4A3A4"/>
          </p15:clr>
        </p15:guide>
        <p15:guide id="2" pos="287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55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혜진" initials="이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9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24" autoAdjust="0"/>
    <p:restoredTop sz="97962" autoAdjust="0"/>
  </p:normalViewPr>
  <p:slideViewPr>
    <p:cSldViewPr snapToObjects="1">
      <p:cViewPr varScale="1">
        <p:scale>
          <a:sx n="85" d="100"/>
          <a:sy n="85" d="100"/>
        </p:scale>
        <p:origin x="1002" y="96"/>
      </p:cViewPr>
      <p:guideLst>
        <p:guide orient="horz" pos="2155"/>
        <p:guide pos="2877"/>
      </p:guideLst>
    </p:cSldViewPr>
  </p:slideViewPr>
  <p:outlineViewPr>
    <p:cViewPr>
      <p:scale>
        <a:sx n="33" d="100"/>
        <a:sy n="33" d="100"/>
      </p:scale>
      <p:origin x="0" y="15108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2" d="100"/>
          <a:sy n="82" d="100"/>
        </p:scale>
        <p:origin x="-2064" y="-96"/>
      </p:cViewPr>
      <p:guideLst>
        <p:guide orient="horz" pos="2880"/>
        <p:guide pos="215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굴림"/>
                <a:ea typeface="굴림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굴림"/>
                <a:ea typeface="굴림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굴림"/>
                <a:ea typeface="굴림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굴림"/>
                <a:ea typeface="굴림"/>
              </a:defRPr>
            </a:lvl1pPr>
          </a:lstStyle>
          <a:p>
            <a:pPr>
              <a:defRPr/>
            </a:pPr>
            <a:fld id="{3A4913CD-B5CA-4B31-95A5-3CD82961AEF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279332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굴림"/>
                <a:ea typeface="굴림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굴림"/>
                <a:ea typeface="굴림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</p:spPr>
      </p:sp>
      <p:sp>
        <p:nvSpPr>
          <p:cNvPr id="40965" name="Rectangle 5"/>
          <p:cNvSpPr>
            <a:spLocks noGrp="1" noChangeArrowheads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0966" name="Rectangle 6"/>
          <p:cNvSpPr>
            <a:spLocks noGrp="1" noChangeArrowheads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굴림"/>
                <a:ea typeface="굴림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096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굴림"/>
                <a:ea typeface="굴림"/>
              </a:defRPr>
            </a:lvl1pPr>
          </a:lstStyle>
          <a:p>
            <a:pPr>
              <a:defRPr/>
            </a:pPr>
            <a:fld id="{A417EC9F-6ECC-489A-B648-E639743E284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382588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/>
        <a:ea typeface="굴림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/>
        <a:ea typeface="굴림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/>
        <a:ea typeface="굴림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/>
        <a:ea typeface="굴림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/>
        <a:ea typeface="굴림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>
            <a:spLocks/>
          </p:cNvSpPr>
          <p:nvPr/>
        </p:nvSpPr>
        <p:spPr bwMode="auto">
          <a:xfrm>
            <a:off x="987425" y="6591300"/>
            <a:ext cx="3175" cy="1588"/>
          </a:xfrm>
          <a:custGeom>
            <a:avLst/>
            <a:gdLst/>
            <a:ahLst/>
            <a:cxnLst>
              <a:cxn ang="0">
                <a:pos x="24" y="6"/>
              </a:cxn>
              <a:cxn ang="0">
                <a:pos x="12" y="3"/>
              </a:cxn>
              <a:cxn ang="0">
                <a:pos x="12" y="3"/>
              </a:cxn>
              <a:cxn ang="0">
                <a:pos x="12" y="3"/>
              </a:cxn>
              <a:cxn ang="0">
                <a:pos x="12" y="3"/>
              </a:cxn>
              <a:cxn ang="0">
                <a:pos x="0" y="0"/>
              </a:cxn>
              <a:cxn ang="0">
                <a:pos x="24" y="6"/>
              </a:cxn>
            </a:cxnLst>
            <a:rect l="0" t="0" r="r" b="b"/>
            <a:pathLst>
              <a:path w="24" h="6">
                <a:moveTo>
                  <a:pt x="24" y="6"/>
                </a:moveTo>
                <a:lnTo>
                  <a:pt x="12" y="3"/>
                </a:lnTo>
                <a:lnTo>
                  <a:pt x="12" y="3"/>
                </a:lnTo>
                <a:lnTo>
                  <a:pt x="12" y="3"/>
                </a:lnTo>
                <a:lnTo>
                  <a:pt x="12" y="3"/>
                </a:lnTo>
                <a:lnTo>
                  <a:pt x="0" y="0"/>
                </a:lnTo>
                <a:lnTo>
                  <a:pt x="24" y="6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>
              <a:latin typeface="Arial" pitchFamily="34" charset="0"/>
              <a:ea typeface="굴림" pitchFamily="50" charset="-127"/>
            </a:endParaRPr>
          </a:p>
        </p:txBody>
      </p:sp>
      <p:sp>
        <p:nvSpPr>
          <p:cNvPr id="7680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85800" y="963614"/>
            <a:ext cx="7772400" cy="1470025"/>
          </a:xfrm>
        </p:spPr>
        <p:txBody>
          <a:bodyPr lIns="91440"/>
          <a:lstStyle>
            <a:lvl1pPr algn="ctr">
              <a:defRPr sz="4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680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굴림" pitchFamily="50" charset="-127"/>
              <a:buNone/>
              <a:defRPr sz="2800"/>
            </a:lvl1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0" y="6453188"/>
            <a:ext cx="1042988" cy="260350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21172FE1-7189-4D3F-A599-0989F58233B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53188"/>
            <a:ext cx="2895600" cy="2682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B2F7F5-8F55-4303-99E7-4391D167249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1"/>
            <a:ext cx="2286000" cy="6126163"/>
          </a:xfrm>
        </p:spPr>
        <p:txBody>
          <a:bodyPr vert="eaVert"/>
          <a:lstStyle>
            <a:lvl1pPr>
              <a:defRPr sz="4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0" y="1"/>
            <a:ext cx="6705600" cy="6126163"/>
          </a:xfrm>
        </p:spPr>
        <p:txBody>
          <a:bodyPr vert="eaVert"/>
          <a:lstStyle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FC21AC-876E-4887-B602-700A83B2370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제목, 텍스트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19138"/>
          </a:xfrm>
        </p:spPr>
        <p:txBody>
          <a:bodyPr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57200" y="1052513"/>
            <a:ext cx="4038600" cy="5073650"/>
          </a:xfrm>
        </p:spPr>
        <p:txBody>
          <a:bodyPr/>
          <a:lstStyle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052514"/>
            <a:ext cx="4038600" cy="2460625"/>
          </a:xfrm>
        </p:spPr>
        <p:txBody>
          <a:bodyPr/>
          <a:lstStyle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648200" y="3665539"/>
            <a:ext cx="4038600" cy="2460625"/>
          </a:xfrm>
        </p:spPr>
        <p:txBody>
          <a:bodyPr/>
          <a:lstStyle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7F1BD0-BA13-4D74-B196-032694EEE03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19138"/>
          </a:xfrm>
        </p:spPr>
        <p:txBody>
          <a:bodyPr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57200" y="1052513"/>
            <a:ext cx="4038600" cy="5073650"/>
          </a:xfrm>
        </p:spPr>
        <p:txBody>
          <a:bodyPr/>
          <a:lstStyle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052513"/>
            <a:ext cx="4038600" cy="5073650"/>
          </a:xfrm>
        </p:spPr>
        <p:txBody>
          <a:bodyPr/>
          <a:lstStyle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69BB21-2384-4A85-93B5-14F98039C60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19138"/>
          </a:xfrm>
        </p:spPr>
        <p:txBody>
          <a:bodyPr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57200" y="1052513"/>
            <a:ext cx="8229600" cy="5073650"/>
          </a:xfrm>
        </p:spPr>
        <p:txBody>
          <a:bodyPr/>
          <a:lstStyle/>
          <a:p>
            <a:pPr lvl="0"/>
            <a:endParaRPr lang="ko-KR" alt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1E8221-2BAD-4EA8-B1A3-F91E51B3BC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latin typeface="+mj-lt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975134-E4F0-4D7C-BB01-3A924106656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3E3ECD-5683-4549-BC94-5690A567890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8600" cy="50736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052513"/>
            <a:ext cx="4038600" cy="50736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2168D9-8276-4E74-A83D-954764E4854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1" y="1196752"/>
            <a:ext cx="4040188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1" y="1836514"/>
            <a:ext cx="4040188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96752"/>
            <a:ext cx="4041775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836514"/>
            <a:ext cx="4041775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2BCC1A-452E-47C1-8343-728A3DF4DF9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19138"/>
          </a:xfrm>
        </p:spPr>
        <p:txBody>
          <a:bodyPr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D6EAA6-8022-416D-809A-F0911D843C1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F65876-249A-401C-89D2-3C53575AC62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4384E4-E957-4E76-B93E-5AA004CFB1B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78F2B5-7A5C-43A8-BA23-7F5A77064B7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Freeform 2"/>
          <p:cNvSpPr>
            <a:spLocks/>
          </p:cNvSpPr>
          <p:nvPr/>
        </p:nvSpPr>
        <p:spPr bwMode="auto">
          <a:xfrm>
            <a:off x="987425" y="6591300"/>
            <a:ext cx="3175" cy="1588"/>
          </a:xfrm>
          <a:custGeom>
            <a:avLst/>
            <a:gdLst/>
            <a:ahLst/>
            <a:cxnLst>
              <a:cxn ang="0">
                <a:pos x="24" y="6"/>
              </a:cxn>
              <a:cxn ang="0">
                <a:pos x="12" y="3"/>
              </a:cxn>
              <a:cxn ang="0">
                <a:pos x="12" y="3"/>
              </a:cxn>
              <a:cxn ang="0">
                <a:pos x="12" y="3"/>
              </a:cxn>
              <a:cxn ang="0">
                <a:pos x="12" y="3"/>
              </a:cxn>
              <a:cxn ang="0">
                <a:pos x="0" y="0"/>
              </a:cxn>
              <a:cxn ang="0">
                <a:pos x="24" y="6"/>
              </a:cxn>
            </a:cxnLst>
            <a:rect l="0" t="0" r="r" b="b"/>
            <a:pathLst>
              <a:path w="24" h="6">
                <a:moveTo>
                  <a:pt x="24" y="6"/>
                </a:moveTo>
                <a:lnTo>
                  <a:pt x="12" y="3"/>
                </a:lnTo>
                <a:lnTo>
                  <a:pt x="12" y="3"/>
                </a:lnTo>
                <a:lnTo>
                  <a:pt x="12" y="3"/>
                </a:lnTo>
                <a:lnTo>
                  <a:pt x="12" y="3"/>
                </a:lnTo>
                <a:lnTo>
                  <a:pt x="0" y="0"/>
                </a:lnTo>
                <a:lnTo>
                  <a:pt x="24" y="6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>
              <a:latin typeface="Arial" pitchFamily="34" charset="0"/>
              <a:ea typeface="굴림" pitchFamily="50" charset="-127"/>
            </a:endParaRPr>
          </a:p>
        </p:txBody>
      </p:sp>
      <p:sp>
        <p:nvSpPr>
          <p:cNvPr id="7578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383338"/>
            <a:ext cx="517525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600" b="1">
                <a:solidFill>
                  <a:srgbClr val="0000FF"/>
                </a:solidFill>
                <a:latin typeface="+mj-lt"/>
                <a:ea typeface="굴림" pitchFamily="50" charset="-127"/>
              </a:defRPr>
            </a:lvl1pPr>
          </a:lstStyle>
          <a:p>
            <a:pPr>
              <a:defRPr/>
            </a:pPr>
            <a:fld id="{539FC051-4631-4D30-AC82-4564591E31E1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28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719138"/>
          </a:xfrm>
          <a:prstGeom prst="rect">
            <a:avLst/>
          </a:prstGeom>
          <a:gradFill rotWithShape="1">
            <a:gsLst>
              <a:gs pos="0">
                <a:srgbClr val="182F76"/>
              </a:gs>
              <a:gs pos="100000">
                <a:srgbClr val="3366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27000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9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52513"/>
            <a:ext cx="8229600" cy="507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5784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37300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>
                <a:solidFill>
                  <a:srgbClr val="0000FF"/>
                </a:solidFill>
                <a:latin typeface="+mn-lt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75785" name="Line 9"/>
          <p:cNvSpPr>
            <a:spLocks noChangeShapeType="1"/>
          </p:cNvSpPr>
          <p:nvPr/>
        </p:nvSpPr>
        <p:spPr bwMode="auto">
          <a:xfrm>
            <a:off x="250825" y="6308725"/>
            <a:ext cx="8569325" cy="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endParaRPr lang="ko-KR" altLang="en-US">
              <a:latin typeface="Arial" pitchFamily="34" charset="0"/>
              <a:ea typeface="굴림" pitchFamily="50" charset="-127"/>
            </a:endParaRPr>
          </a:p>
        </p:txBody>
      </p:sp>
      <p:sp>
        <p:nvSpPr>
          <p:cNvPr id="75786" name="Line 10"/>
          <p:cNvSpPr>
            <a:spLocks noChangeShapeType="1"/>
          </p:cNvSpPr>
          <p:nvPr/>
        </p:nvSpPr>
        <p:spPr bwMode="auto">
          <a:xfrm>
            <a:off x="250825" y="6308725"/>
            <a:ext cx="8569325" cy="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endParaRPr lang="ko-KR" altLang="en-US">
              <a:latin typeface="Arial" pitchFamily="34" charset="0"/>
              <a:ea typeface="굴림" pitchFamily="50" charset="-127"/>
            </a:endParaRPr>
          </a:p>
        </p:txBody>
      </p:sp>
      <p:pic>
        <p:nvPicPr>
          <p:cNvPr id="1033" name="Picture 11" descr="new seloco_가로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596188" y="6381750"/>
            <a:ext cx="13589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75" r:id="rId1"/>
    <p:sldLayoutId id="2147483674" r:id="rId2"/>
    <p:sldLayoutId id="2147483673" r:id="rId3"/>
    <p:sldLayoutId id="2147483672" r:id="rId4"/>
    <p:sldLayoutId id="2147483671" r:id="rId5"/>
    <p:sldLayoutId id="2147483670" r:id="rId6"/>
    <p:sldLayoutId id="2147483669" r:id="rId7"/>
    <p:sldLayoutId id="2147483668" r:id="rId8"/>
    <p:sldLayoutId id="2147483667" r:id="rId9"/>
    <p:sldLayoutId id="2147483666" r:id="rId10"/>
    <p:sldLayoutId id="2147483665" r:id="rId11"/>
    <p:sldLayoutId id="2147483664" r:id="rId12"/>
    <p:sldLayoutId id="2147483663" r:id="rId13"/>
    <p:sldLayoutId id="2147483662" r:id="rId1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FFFF00"/>
          </a:solidFill>
          <a:latin typeface="+mj-lt"/>
          <a:ea typeface="+mj-ea"/>
          <a:cs typeface="Times New Roman" pitchFamily="18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800" b="1">
          <a:solidFill>
            <a:schemeClr val="tx1"/>
          </a:solidFill>
          <a:latin typeface="Times New Roman" pitchFamily="18" charset="0"/>
          <a:ea typeface="굴림" pitchFamily="50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800" b="1">
          <a:solidFill>
            <a:schemeClr val="tx1"/>
          </a:solidFill>
          <a:latin typeface="Times New Roman" pitchFamily="18" charset="0"/>
          <a:ea typeface="굴림" pitchFamily="50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800" b="1">
          <a:solidFill>
            <a:schemeClr val="tx1"/>
          </a:solidFill>
          <a:latin typeface="Times New Roman" pitchFamily="18" charset="0"/>
          <a:ea typeface="굴림" pitchFamily="50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800" b="1">
          <a:solidFill>
            <a:schemeClr val="tx1"/>
          </a:solidFill>
          <a:latin typeface="Times New Roman" pitchFamily="18" charset="0"/>
          <a:ea typeface="굴림" pitchFamily="50" charset="-127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3800" b="1">
          <a:solidFill>
            <a:schemeClr val="tx1"/>
          </a:solidFill>
          <a:latin typeface="Times New Roman" pitchFamily="18" charset="0"/>
          <a:ea typeface="굴림" pitchFamily="50" charset="-127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3800" b="1">
          <a:solidFill>
            <a:schemeClr val="tx1"/>
          </a:solidFill>
          <a:latin typeface="Times New Roman" pitchFamily="18" charset="0"/>
          <a:ea typeface="굴림" pitchFamily="50" charset="-127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3800" b="1">
          <a:solidFill>
            <a:schemeClr val="tx1"/>
          </a:solidFill>
          <a:latin typeface="Times New Roman" pitchFamily="18" charset="0"/>
          <a:ea typeface="굴림" pitchFamily="50" charset="-127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3800" b="1">
          <a:solidFill>
            <a:schemeClr val="tx1"/>
          </a:solidFill>
          <a:latin typeface="Times New Roman" pitchFamily="18" charset="0"/>
          <a:ea typeface="굴림" pitchFamily="50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굴림" charset="-127"/>
        <a:buBlip>
          <a:blip r:embed="rId17"/>
        </a:buBlip>
        <a:defRPr kumimoji="1" sz="2000" b="1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Blip>
          <a:blip r:embed="rId18"/>
        </a:buBlip>
        <a:defRPr kumimoji="1" sz="1800">
          <a:solidFill>
            <a:schemeClr val="bg2"/>
          </a:solidFill>
          <a:latin typeface="+mn-lt"/>
          <a:ea typeface="+mn-ea"/>
        </a:defRPr>
      </a:lvl2pPr>
      <a:lvl3pPr marL="108585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1800">
          <a:solidFill>
            <a:schemeClr val="bg2"/>
          </a:solidFill>
          <a:latin typeface="+mn-lt"/>
          <a:ea typeface="+mn-ea"/>
        </a:defRPr>
      </a:lvl3pPr>
      <a:lvl4pPr marL="1428750" indent="-228600" algn="l" rtl="0" eaLnBrk="0" fontAlgn="base" hangingPunct="0">
        <a:spcBef>
          <a:spcPct val="20000"/>
        </a:spcBef>
        <a:spcAft>
          <a:spcPct val="0"/>
        </a:spcAft>
        <a:buFont typeface="굴림" charset="-127"/>
        <a:buBlip>
          <a:blip r:embed="rId20"/>
        </a:buBlip>
        <a:defRPr kumimoji="1" sz="1600">
          <a:solidFill>
            <a:schemeClr val="bg2"/>
          </a:solidFill>
          <a:latin typeface="+mn-lt"/>
          <a:ea typeface="+mn-ea"/>
        </a:defRPr>
      </a:lvl4pPr>
      <a:lvl5pPr marL="177165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Blip>
          <a:blip r:embed="rId21"/>
        </a:buBlip>
        <a:defRPr kumimoji="1" sz="1600">
          <a:solidFill>
            <a:schemeClr val="bg2"/>
          </a:solidFill>
          <a:latin typeface="+mn-lt"/>
          <a:ea typeface="+mn-ea"/>
        </a:defRPr>
      </a:lvl5pPr>
      <a:lvl6pPr marL="222885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Blip>
          <a:blip r:embed="rId21"/>
        </a:buBlip>
        <a:defRPr kumimoji="1" sz="1600">
          <a:solidFill>
            <a:schemeClr val="bg2"/>
          </a:solidFill>
          <a:latin typeface="+mn-lt"/>
          <a:ea typeface="+mn-ea"/>
        </a:defRPr>
      </a:lvl6pPr>
      <a:lvl7pPr marL="268605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Blip>
          <a:blip r:embed="rId21"/>
        </a:buBlip>
        <a:defRPr kumimoji="1" sz="1600">
          <a:solidFill>
            <a:schemeClr val="bg2"/>
          </a:solidFill>
          <a:latin typeface="+mn-lt"/>
          <a:ea typeface="+mn-ea"/>
        </a:defRPr>
      </a:lvl7pPr>
      <a:lvl8pPr marL="314325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Blip>
          <a:blip r:embed="rId21"/>
        </a:buBlip>
        <a:defRPr kumimoji="1" sz="1600">
          <a:solidFill>
            <a:schemeClr val="bg2"/>
          </a:solidFill>
          <a:latin typeface="+mn-lt"/>
          <a:ea typeface="+mn-ea"/>
        </a:defRPr>
      </a:lvl8pPr>
      <a:lvl9pPr marL="360045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Blip>
          <a:blip r:embed="rId21"/>
        </a:buBlip>
        <a:defRPr kumimoji="1" sz="1600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ww1.microchip.com/downloads/archive/driver-atmel-bundle-7.0.888.exe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hyperlink" Target="https://www.microchip.com/en-us/development-tools-tools-and-software/avr-and-sam-downloads-archiv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0.png"/><Relationship Id="rId7" Type="http://schemas.openxmlformats.org/officeDocument/2006/relationships/image" Target="../media/image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ithub.com/pbatard/libwdi/releases/download/b730/zadig-2.5.ex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sheetarchive.com/pdf/download.php?id=a2141ac429cca0515b0b1f7ba0736f343f2a79&amp;type=P&amp;term=LDS10361SRA" TargetMode="Externa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chip.com/en-us/development-tools-tools-and-software/avr-and-sam-downloads-archive" TargetMode="External"/><Relationship Id="rId2" Type="http://schemas.openxmlformats.org/officeDocument/2006/relationships/hyperlink" Target="http://ww1.microchip.com/downloads/archive/AStudio6_2sp2_1563net.ex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8A58844E-D735-4C20-BFFB-C77EBDA143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Atmel Studio </a:t>
            </a:r>
            <a:r>
              <a:rPr lang="ko-KR" altLang="en-US" dirty="0"/>
              <a:t>기초</a:t>
            </a:r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7F44FCD0-4158-40BB-9B23-A4846D6AE8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인턴 김기훈</a:t>
            </a:r>
            <a:r>
              <a:rPr lang="en-US" altLang="ko-KR" dirty="0"/>
              <a:t>, </a:t>
            </a:r>
            <a:r>
              <a:rPr lang="ko-KR" altLang="en-US" dirty="0"/>
              <a:t>최기환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9D93D5-49F9-43B3-9162-4F815286C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75134-E4F0-4D7C-BB01-3A924106656E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51523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F1B669-AA7C-4748-965E-DA306DB1E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Atmel Studio 6.2 </a:t>
            </a:r>
            <a:r>
              <a:rPr lang="ko-KR" altLang="en-US" dirty="0"/>
              <a:t>다운로드 및 설치</a:t>
            </a:r>
            <a:endParaRPr lang="ko-KR" altLang="en-US" b="0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B742B9B-3E64-4C1F-BD43-3D6F9B216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0750" y="1248568"/>
            <a:ext cx="4762500" cy="362902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B68C0B-5C11-42EF-A531-E603D94A62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75134-E4F0-4D7C-BB01-3A924106656E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326776E4-8862-4333-90F9-F63B376D2D0D}"/>
              </a:ext>
            </a:extLst>
          </p:cNvPr>
          <p:cNvSpPr txBox="1">
            <a:spLocks/>
          </p:cNvSpPr>
          <p:nvPr/>
        </p:nvSpPr>
        <p:spPr bwMode="auto">
          <a:xfrm>
            <a:off x="457200" y="5407024"/>
            <a:ext cx="8229600" cy="71913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굴림" charset="-127"/>
              <a:buBlip>
                <a:blip r:embed="rId3"/>
              </a:buBlip>
              <a:defRPr kumimoji="1" sz="2000" b="1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4"/>
              </a:buBlip>
              <a:defRPr kumimoji="1" sz="18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18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굴림" charset="-127"/>
              <a:buBlip>
                <a:blip r:embed="rId6"/>
              </a:buBlip>
              <a:defRPr kumimoji="1" sz="16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28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6pPr>
            <a:lvl7pPr marL="26860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7pPr>
            <a:lvl8pPr marL="31432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8pPr>
            <a:lvl9pPr marL="3600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latinLnBrk="0"/>
            <a:r>
              <a:rPr lang="ko-KR" altLang="en-US" kern="0" dirty="0">
                <a:latin typeface="+mn-lt"/>
              </a:rPr>
              <a:t>설치 폴더를 확인하고 </a:t>
            </a:r>
            <a:r>
              <a:rPr lang="en-US" altLang="ko-KR" kern="0" dirty="0">
                <a:latin typeface="+mn-lt"/>
              </a:rPr>
              <a:t>“Next” </a:t>
            </a:r>
            <a:r>
              <a:rPr lang="ko-KR" altLang="en-US" kern="0" dirty="0">
                <a:latin typeface="+mn-lt"/>
              </a:rPr>
              <a:t>버튼을 눌러줍니다</a:t>
            </a:r>
            <a:r>
              <a:rPr lang="en-US" altLang="ko-KR" kern="0" dirty="0">
                <a:latin typeface="+mn-lt"/>
              </a:rPr>
              <a:t>.</a:t>
            </a:r>
            <a:endParaRPr lang="ko-KR" altLang="en-US" kern="0" dirty="0">
              <a:latin typeface="+mn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018D5A8-1ACF-43C7-BC3B-0D1DA1D15F11}"/>
              </a:ext>
            </a:extLst>
          </p:cNvPr>
          <p:cNvSpPr/>
          <p:nvPr/>
        </p:nvSpPr>
        <p:spPr>
          <a:xfrm>
            <a:off x="5148064" y="4437112"/>
            <a:ext cx="936104" cy="4109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kumimoji="1" lang="ko-KR" altLang="en-US" sz="1800" b="0" i="0" u="none" strike="noStrike" cap="none" normalizeH="0" baseline="0">
              <a:solidFill>
                <a:schemeClr val="bg2"/>
              </a:solidFill>
              <a:effectLst/>
              <a:latin typeface="Arial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4142057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F1B669-AA7C-4748-965E-DA306DB1E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Atmel Studio 6.2 </a:t>
            </a:r>
            <a:r>
              <a:rPr lang="ko-KR" altLang="en-US" dirty="0"/>
              <a:t>다운로드 및 설치</a:t>
            </a:r>
            <a:endParaRPr lang="ko-KR" altLang="en-US" b="0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4AF182F-CD73-40C3-B20E-AAC3E2B02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0750" y="1248568"/>
            <a:ext cx="4762500" cy="362902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B68C0B-5C11-42EF-A531-E603D94A62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75134-E4F0-4D7C-BB01-3A924106656E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34F047C-C47A-4A33-805E-C86DF51EF30B}"/>
              </a:ext>
            </a:extLst>
          </p:cNvPr>
          <p:cNvSpPr txBox="1">
            <a:spLocks/>
          </p:cNvSpPr>
          <p:nvPr/>
        </p:nvSpPr>
        <p:spPr bwMode="auto">
          <a:xfrm>
            <a:off x="457200" y="5407024"/>
            <a:ext cx="8229600" cy="71913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굴림" charset="-127"/>
              <a:buBlip>
                <a:blip r:embed="rId3"/>
              </a:buBlip>
              <a:defRPr kumimoji="1" sz="2000" b="1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4"/>
              </a:buBlip>
              <a:defRPr kumimoji="1" sz="18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18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굴림" charset="-127"/>
              <a:buBlip>
                <a:blip r:embed="rId6"/>
              </a:buBlip>
              <a:defRPr kumimoji="1" sz="16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28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6pPr>
            <a:lvl7pPr marL="26860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7pPr>
            <a:lvl8pPr marL="31432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8pPr>
            <a:lvl9pPr marL="3600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latinLnBrk="0"/>
            <a:r>
              <a:rPr lang="ko-KR" altLang="en-US" kern="0" dirty="0">
                <a:latin typeface="+mn-lt"/>
              </a:rPr>
              <a:t>설치 될 요소를 확인하고 </a:t>
            </a:r>
            <a:r>
              <a:rPr lang="en-US" altLang="ko-KR" kern="0" dirty="0">
                <a:latin typeface="+mn-lt"/>
              </a:rPr>
              <a:t>“Next” </a:t>
            </a:r>
            <a:r>
              <a:rPr lang="ko-KR" altLang="en-US" kern="0" dirty="0">
                <a:latin typeface="+mn-lt"/>
              </a:rPr>
              <a:t>버튼을 눌러줍니다</a:t>
            </a:r>
            <a:r>
              <a:rPr lang="en-US" altLang="ko-KR" kern="0" dirty="0">
                <a:latin typeface="+mn-lt"/>
              </a:rPr>
              <a:t>.</a:t>
            </a:r>
            <a:endParaRPr lang="ko-KR" altLang="en-US" kern="0" dirty="0">
              <a:latin typeface="+mn-l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3044C6-C86D-48E1-B853-2368D43253F8}"/>
              </a:ext>
            </a:extLst>
          </p:cNvPr>
          <p:cNvSpPr/>
          <p:nvPr/>
        </p:nvSpPr>
        <p:spPr>
          <a:xfrm>
            <a:off x="5148064" y="4437112"/>
            <a:ext cx="936104" cy="4109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kumimoji="1" lang="ko-KR" altLang="en-US" sz="1800" b="0" i="0" u="none" strike="noStrike" cap="none" normalizeH="0" baseline="0">
              <a:solidFill>
                <a:schemeClr val="bg2"/>
              </a:solidFill>
              <a:effectLst/>
              <a:latin typeface="Arial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661905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F1B669-AA7C-4748-965E-DA306DB1E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Atmel Studio 6.2 </a:t>
            </a:r>
            <a:r>
              <a:rPr lang="ko-KR" altLang="en-US" dirty="0"/>
              <a:t>다운로드 및 설치</a:t>
            </a:r>
            <a:endParaRPr lang="ko-KR" altLang="en-US" b="0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36643B4-E9B2-42DF-A3B5-D2BAAF8FD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0750" y="1248568"/>
            <a:ext cx="4762500" cy="362902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B68C0B-5C11-42EF-A531-E603D94A62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75134-E4F0-4D7C-BB01-3A924106656E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DF4904C-9694-44D0-84BA-1173FCCA9960}"/>
              </a:ext>
            </a:extLst>
          </p:cNvPr>
          <p:cNvSpPr txBox="1">
            <a:spLocks/>
          </p:cNvSpPr>
          <p:nvPr/>
        </p:nvSpPr>
        <p:spPr bwMode="auto">
          <a:xfrm>
            <a:off x="457200" y="5407024"/>
            <a:ext cx="8229600" cy="71913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굴림" charset="-127"/>
              <a:buBlip>
                <a:blip r:embed="rId3"/>
              </a:buBlip>
              <a:defRPr kumimoji="1" sz="2000" b="1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4"/>
              </a:buBlip>
              <a:defRPr kumimoji="1" sz="18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18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굴림" charset="-127"/>
              <a:buBlip>
                <a:blip r:embed="rId6"/>
              </a:buBlip>
              <a:defRPr kumimoji="1" sz="16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28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6pPr>
            <a:lvl7pPr marL="26860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7pPr>
            <a:lvl8pPr marL="31432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8pPr>
            <a:lvl9pPr marL="3600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latinLnBrk="0"/>
            <a:r>
              <a:rPr lang="ko-KR" altLang="en-US" kern="0" dirty="0">
                <a:latin typeface="+mn-lt"/>
              </a:rPr>
              <a:t>설치를 기다립니다</a:t>
            </a:r>
            <a:r>
              <a:rPr lang="en-US" altLang="ko-KR" kern="0" dirty="0">
                <a:latin typeface="+mn-lt"/>
              </a:rPr>
              <a:t>. </a:t>
            </a:r>
            <a:r>
              <a:rPr lang="ko-KR" altLang="en-US" kern="0" dirty="0">
                <a:latin typeface="+mn-lt"/>
              </a:rPr>
              <a:t>중간에 </a:t>
            </a:r>
            <a:r>
              <a:rPr lang="en-US" altLang="ko-KR" kern="0" dirty="0">
                <a:latin typeface="+mn-lt"/>
              </a:rPr>
              <a:t>Visual Studio </a:t>
            </a:r>
            <a:r>
              <a:rPr lang="ko-KR" altLang="en-US" kern="0" dirty="0">
                <a:latin typeface="+mn-lt"/>
              </a:rPr>
              <a:t>관련 추가 설치를 필히 하셔야 합니다</a:t>
            </a:r>
            <a:r>
              <a:rPr lang="en-US" altLang="ko-KR" kern="0" dirty="0">
                <a:latin typeface="+mn-lt"/>
              </a:rPr>
              <a:t>. </a:t>
            </a:r>
            <a:r>
              <a:rPr lang="ko-KR" altLang="en-US" kern="0" dirty="0">
                <a:latin typeface="+mn-lt"/>
              </a:rPr>
              <a:t>본 프로그램은 </a:t>
            </a:r>
            <a:r>
              <a:rPr lang="en-US" altLang="ko-KR" kern="0" dirty="0">
                <a:latin typeface="+mn-lt"/>
              </a:rPr>
              <a:t>VS </a:t>
            </a:r>
            <a:r>
              <a:rPr lang="ko-KR" altLang="en-US" kern="0" dirty="0">
                <a:latin typeface="+mn-lt"/>
              </a:rPr>
              <a:t>기반으로 제작되어 있습니다</a:t>
            </a:r>
            <a:r>
              <a:rPr lang="en-US" altLang="ko-KR" kern="0" dirty="0">
                <a:latin typeface="+mn-lt"/>
              </a:rPr>
              <a:t>.</a:t>
            </a:r>
            <a:endParaRPr lang="ko-KR" altLang="en-US" kern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94145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F1B669-AA7C-4748-965E-DA306DB1E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Atmel Studio 6.2 </a:t>
            </a:r>
            <a:r>
              <a:rPr lang="ko-KR" altLang="en-US" dirty="0"/>
              <a:t>다운로드 및 설치</a:t>
            </a:r>
            <a:endParaRPr lang="ko-KR" altLang="en-US" b="0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7B786E21-1908-4CF7-B65F-F32DA16E9E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0750" y="1248568"/>
            <a:ext cx="4762500" cy="362902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B68C0B-5C11-42EF-A531-E603D94A62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75134-E4F0-4D7C-BB01-3A924106656E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3D1AE26-97A2-4CF6-B6DE-32A5F1C166FF}"/>
              </a:ext>
            </a:extLst>
          </p:cNvPr>
          <p:cNvSpPr txBox="1">
            <a:spLocks/>
          </p:cNvSpPr>
          <p:nvPr/>
        </p:nvSpPr>
        <p:spPr bwMode="auto">
          <a:xfrm>
            <a:off x="457200" y="5407024"/>
            <a:ext cx="8229600" cy="71913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굴림" charset="-127"/>
              <a:buBlip>
                <a:blip r:embed="rId3"/>
              </a:buBlip>
              <a:defRPr kumimoji="1" sz="2000" b="1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4"/>
              </a:buBlip>
              <a:defRPr kumimoji="1" sz="18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18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굴림" charset="-127"/>
              <a:buBlip>
                <a:blip r:embed="rId6"/>
              </a:buBlip>
              <a:defRPr kumimoji="1" sz="16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28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6pPr>
            <a:lvl7pPr marL="26860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7pPr>
            <a:lvl8pPr marL="31432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8pPr>
            <a:lvl9pPr marL="3600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latinLnBrk="0"/>
            <a:r>
              <a:rPr lang="ko-KR" altLang="en-US" kern="0" dirty="0">
                <a:latin typeface="+mn-lt"/>
              </a:rPr>
              <a:t>관련 파일들 연결을 확인하고 </a:t>
            </a:r>
            <a:r>
              <a:rPr lang="en-US" altLang="ko-KR" kern="0" dirty="0">
                <a:latin typeface="+mn-lt"/>
              </a:rPr>
              <a:t>“Finish” </a:t>
            </a:r>
            <a:r>
              <a:rPr lang="ko-KR" altLang="en-US" kern="0" dirty="0">
                <a:latin typeface="+mn-lt"/>
              </a:rPr>
              <a:t>버튼을 클릭하면 설치가 끝납니다</a:t>
            </a:r>
            <a:r>
              <a:rPr lang="en-US" altLang="ko-KR" kern="0" dirty="0">
                <a:latin typeface="+mn-lt"/>
              </a:rPr>
              <a:t>.</a:t>
            </a:r>
            <a:endParaRPr lang="ko-KR" altLang="en-US" kern="0" dirty="0">
              <a:latin typeface="+mn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00AE4A-E080-4E87-A2C3-489FF9CD613F}"/>
              </a:ext>
            </a:extLst>
          </p:cNvPr>
          <p:cNvSpPr/>
          <p:nvPr/>
        </p:nvSpPr>
        <p:spPr>
          <a:xfrm>
            <a:off x="5148064" y="4437112"/>
            <a:ext cx="936104" cy="4109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kumimoji="1" lang="ko-KR" altLang="en-US" sz="1800" b="0" i="0" u="none" strike="noStrike" cap="none" normalizeH="0" baseline="0">
              <a:solidFill>
                <a:schemeClr val="bg2"/>
              </a:solidFill>
              <a:effectLst/>
              <a:latin typeface="Arial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40184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F1B669-AA7C-4748-965E-DA306DB1E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Atmel Studio USB Driver 7.0 </a:t>
            </a:r>
            <a:r>
              <a:rPr lang="ko-KR" altLang="en-US" sz="2800" dirty="0"/>
              <a:t>다운로드 및 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B68C0B-5C11-42EF-A531-E603D94A62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75134-E4F0-4D7C-BB01-3A924106656E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21772F-67ED-4B67-8541-9ECBC4FFD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129" y="1090042"/>
            <a:ext cx="2619741" cy="2657846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CD81EF4-0B32-4718-A58A-DB40F992A115}"/>
              </a:ext>
            </a:extLst>
          </p:cNvPr>
          <p:cNvSpPr txBox="1">
            <a:spLocks/>
          </p:cNvSpPr>
          <p:nvPr/>
        </p:nvSpPr>
        <p:spPr bwMode="auto">
          <a:xfrm>
            <a:off x="457200" y="4005064"/>
            <a:ext cx="8229600" cy="2121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굴림" charset="-127"/>
              <a:buBlip>
                <a:blip r:embed="rId3"/>
              </a:buBlip>
              <a:defRPr kumimoji="1" sz="2000" b="1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4"/>
              </a:buBlip>
              <a:defRPr kumimoji="1" sz="18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18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굴림" charset="-127"/>
              <a:buBlip>
                <a:blip r:embed="rId6"/>
              </a:buBlip>
              <a:defRPr kumimoji="1" sz="16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28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6pPr>
            <a:lvl7pPr marL="26860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7pPr>
            <a:lvl8pPr marL="31432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8pPr>
            <a:lvl9pPr marL="3600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latinLnBrk="0"/>
            <a:r>
              <a:rPr lang="en-US" altLang="ko-KR" kern="0" dirty="0">
                <a:latin typeface="+mn-lt"/>
              </a:rPr>
              <a:t>Atmel Studio USB Driver Installer 7.0.888</a:t>
            </a:r>
          </a:p>
          <a:p>
            <a:pPr latinLnBrk="0"/>
            <a:r>
              <a:rPr lang="en-US" altLang="ko-KR" kern="0" dirty="0">
                <a:latin typeface="+mn-lt"/>
                <a:hlinkClick r:id="rId8"/>
              </a:rPr>
              <a:t>http://ww1.microchip.com/downloads/archive/driver-atmel-bundle-7.0.888.exe</a:t>
            </a:r>
            <a:endParaRPr lang="en-US" altLang="ko-KR" kern="0" dirty="0">
              <a:latin typeface="+mn-lt"/>
            </a:endParaRPr>
          </a:p>
          <a:p>
            <a:pPr latinLnBrk="0"/>
            <a:r>
              <a:rPr lang="ko-KR" altLang="en-US" kern="0" dirty="0">
                <a:latin typeface="+mn-lt"/>
              </a:rPr>
              <a:t>그 외 다운로드 아카이브</a:t>
            </a:r>
            <a:endParaRPr lang="en-US" altLang="ko-KR" kern="0" dirty="0">
              <a:latin typeface="+mn-lt"/>
            </a:endParaRPr>
          </a:p>
          <a:p>
            <a:pPr latinLnBrk="0"/>
            <a:r>
              <a:rPr lang="en-US" altLang="ko-KR" kern="0" dirty="0">
                <a:latin typeface="+mn-lt"/>
                <a:hlinkClick r:id="rId9"/>
              </a:rPr>
              <a:t>https://www.microchip.com/en-us/development-tools-tools-and-software/avr-and-sam-downloads-archive</a:t>
            </a:r>
            <a:endParaRPr lang="ko-KR" altLang="en-US" kern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8289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F75562-868C-40EB-8A20-B2E4387E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Atmel Studio USB Driver 7.0 </a:t>
            </a:r>
            <a:r>
              <a:rPr lang="ko-KR" altLang="en-US" sz="2800" dirty="0"/>
              <a:t>다운로드 및 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B50006D-9E2B-42B4-A687-C6A48650BE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1237" y="2170113"/>
            <a:ext cx="4581525" cy="283845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4C04C3-1453-4F42-8D69-EDE3657FCF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75134-E4F0-4D7C-BB01-3A924106656E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645B09F-66BF-4A78-9DD7-7C73F6483125}"/>
              </a:ext>
            </a:extLst>
          </p:cNvPr>
          <p:cNvSpPr txBox="1">
            <a:spLocks/>
          </p:cNvSpPr>
          <p:nvPr/>
        </p:nvSpPr>
        <p:spPr bwMode="auto">
          <a:xfrm>
            <a:off x="457200" y="5407024"/>
            <a:ext cx="8229600" cy="71913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굴림" charset="-127"/>
              <a:buBlip>
                <a:blip r:embed="rId3"/>
              </a:buBlip>
              <a:defRPr kumimoji="1" sz="2000" b="1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4"/>
              </a:buBlip>
              <a:defRPr kumimoji="1" sz="18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18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굴림" charset="-127"/>
              <a:buBlip>
                <a:blip r:embed="rId6"/>
              </a:buBlip>
              <a:defRPr kumimoji="1" sz="16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28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6pPr>
            <a:lvl7pPr marL="26860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7pPr>
            <a:lvl8pPr marL="31432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8pPr>
            <a:lvl9pPr marL="3600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latinLnBrk="0"/>
            <a:r>
              <a:rPr lang="ko-KR" altLang="en-US" kern="0" dirty="0">
                <a:latin typeface="+mn-lt"/>
              </a:rPr>
              <a:t>약관에 동의하고 </a:t>
            </a:r>
            <a:r>
              <a:rPr lang="en-US" altLang="ko-KR" kern="0" dirty="0">
                <a:latin typeface="+mn-lt"/>
              </a:rPr>
              <a:t>“Install” </a:t>
            </a:r>
            <a:r>
              <a:rPr lang="ko-KR" altLang="en-US" kern="0" dirty="0">
                <a:latin typeface="+mn-lt"/>
              </a:rPr>
              <a:t>버튼을 눌러 설치를 진행합니다</a:t>
            </a:r>
            <a:r>
              <a:rPr lang="en-US" altLang="ko-KR" kern="0" dirty="0">
                <a:latin typeface="+mn-lt"/>
              </a:rPr>
              <a:t>.</a:t>
            </a:r>
            <a:endParaRPr lang="ko-KR" altLang="en-US" kern="0" dirty="0">
              <a:latin typeface="+mn-l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22937B-4E7C-400C-B00C-C4B20495627D}"/>
              </a:ext>
            </a:extLst>
          </p:cNvPr>
          <p:cNvSpPr/>
          <p:nvPr/>
        </p:nvSpPr>
        <p:spPr>
          <a:xfrm>
            <a:off x="5220072" y="4653136"/>
            <a:ext cx="792088" cy="27718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kumimoji="1" lang="ko-KR" altLang="en-US" sz="1800" b="0" i="0" u="none" strike="noStrike" cap="none" normalizeH="0" baseline="0" dirty="0">
              <a:solidFill>
                <a:schemeClr val="bg2"/>
              </a:solidFill>
              <a:effectLst/>
              <a:latin typeface="Arial"/>
              <a:ea typeface="굴림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4A8BC38-E730-436D-80B1-BF20B3FD8701}"/>
              </a:ext>
            </a:extLst>
          </p:cNvPr>
          <p:cNvSpPr/>
          <p:nvPr/>
        </p:nvSpPr>
        <p:spPr>
          <a:xfrm>
            <a:off x="4211960" y="4437112"/>
            <a:ext cx="216024" cy="21602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kumimoji="1" lang="ko-KR" altLang="en-US" sz="1800" b="0" i="0" u="none" strike="noStrike" cap="none" normalizeH="0" baseline="0" dirty="0">
              <a:solidFill>
                <a:schemeClr val="bg2"/>
              </a:solidFill>
              <a:effectLst/>
              <a:latin typeface="Arial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3811340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F75562-868C-40EB-8A20-B2E4387E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Atmel Studio USB Driver 7.0 </a:t>
            </a:r>
            <a:r>
              <a:rPr lang="ko-KR" altLang="en-US" sz="2800" dirty="0"/>
              <a:t>다운로드 및 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BA4D9A3-02A0-47D6-9DEC-047EDD33A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1237" y="2170113"/>
            <a:ext cx="4581525" cy="283845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4C04C3-1453-4F42-8D69-EDE3657FCF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75134-E4F0-4D7C-BB01-3A924106656E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21460BC-BFB5-4ACC-8949-370D391F6B22}"/>
              </a:ext>
            </a:extLst>
          </p:cNvPr>
          <p:cNvSpPr txBox="1">
            <a:spLocks/>
          </p:cNvSpPr>
          <p:nvPr/>
        </p:nvSpPr>
        <p:spPr bwMode="auto">
          <a:xfrm>
            <a:off x="457200" y="5407024"/>
            <a:ext cx="8229600" cy="71913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굴림" charset="-127"/>
              <a:buBlip>
                <a:blip r:embed="rId3"/>
              </a:buBlip>
              <a:defRPr kumimoji="1" sz="2000" b="1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4"/>
              </a:buBlip>
              <a:defRPr kumimoji="1" sz="18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18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굴림" charset="-127"/>
              <a:buBlip>
                <a:blip r:embed="rId6"/>
              </a:buBlip>
              <a:defRPr kumimoji="1" sz="16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28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6pPr>
            <a:lvl7pPr marL="26860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7pPr>
            <a:lvl8pPr marL="31432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8pPr>
            <a:lvl9pPr marL="3600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latinLnBrk="0"/>
            <a:r>
              <a:rPr lang="ko-KR" altLang="en-US" kern="0" dirty="0">
                <a:latin typeface="+mn-lt"/>
              </a:rPr>
              <a:t>설치 중입니다</a:t>
            </a:r>
            <a:r>
              <a:rPr lang="en-US" altLang="ko-KR" kern="0" dirty="0">
                <a:latin typeface="+mn-lt"/>
              </a:rPr>
              <a:t>. </a:t>
            </a:r>
            <a:r>
              <a:rPr lang="ko-KR" altLang="en-US" kern="0" dirty="0">
                <a:latin typeface="+mn-lt"/>
              </a:rPr>
              <a:t>몇 십 초의 시간이 소요됩니다</a:t>
            </a:r>
            <a:r>
              <a:rPr lang="en-US" altLang="ko-KR" kern="0" dirty="0">
                <a:latin typeface="+mn-lt"/>
              </a:rPr>
              <a:t>.</a:t>
            </a:r>
            <a:endParaRPr lang="ko-KR" altLang="en-US" kern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28947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F75562-868C-40EB-8A20-B2E4387E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Atmel Studio USB Driver 7.0 </a:t>
            </a:r>
            <a:r>
              <a:rPr lang="ko-KR" altLang="en-US" sz="2800" dirty="0"/>
              <a:t>다운로드 및 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75A0F2D-0981-448B-BC18-A94CEBD3A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1237" y="2170113"/>
            <a:ext cx="4581525" cy="283845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4C04C3-1453-4F42-8D69-EDE3657FCF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75134-E4F0-4D7C-BB01-3A924106656E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7F99728-4C0F-42FF-B59F-D6D953525AB0}"/>
              </a:ext>
            </a:extLst>
          </p:cNvPr>
          <p:cNvSpPr txBox="1">
            <a:spLocks/>
          </p:cNvSpPr>
          <p:nvPr/>
        </p:nvSpPr>
        <p:spPr bwMode="auto">
          <a:xfrm>
            <a:off x="457200" y="5407024"/>
            <a:ext cx="8229600" cy="71913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굴림" charset="-127"/>
              <a:buBlip>
                <a:blip r:embed="rId3"/>
              </a:buBlip>
              <a:defRPr kumimoji="1" sz="2000" b="1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4"/>
              </a:buBlip>
              <a:defRPr kumimoji="1" sz="18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18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굴림" charset="-127"/>
              <a:buBlip>
                <a:blip r:embed="rId6"/>
              </a:buBlip>
              <a:defRPr kumimoji="1" sz="16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28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6pPr>
            <a:lvl7pPr marL="26860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7pPr>
            <a:lvl8pPr marL="31432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8pPr>
            <a:lvl9pPr marL="3600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latinLnBrk="0"/>
            <a:r>
              <a:rPr lang="ko-KR" altLang="en-US" kern="0" dirty="0">
                <a:latin typeface="+mn-lt"/>
              </a:rPr>
              <a:t>설치가 완료 되었습니다</a:t>
            </a:r>
            <a:r>
              <a:rPr lang="en-US" altLang="ko-KR" kern="0" dirty="0">
                <a:latin typeface="+mn-lt"/>
              </a:rPr>
              <a:t>.</a:t>
            </a:r>
            <a:endParaRPr lang="ko-KR" altLang="en-US" kern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18223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F75562-868C-40EB-8A20-B2E4387E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및 디바이스 프로그래밍 방법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5167A6C-2245-46FF-8B44-7D53EFCC59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3077" y="2255652"/>
            <a:ext cx="2657846" cy="2667372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4C04C3-1453-4F42-8D69-EDE3657FCF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75134-E4F0-4D7C-BB01-3A924106656E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20092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F75562-868C-40EB-8A20-B2E4387E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및 디바이스 프로그래밍 방법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0F146A8-A19E-4F8E-A489-4CC0C5E7AD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855026"/>
            <a:ext cx="8229600" cy="442341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4C04C3-1453-4F42-8D69-EDE3657FCF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75134-E4F0-4D7C-BB01-3A924106656E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4271A33-F69A-40A5-AF3E-C859954DD8A3}"/>
              </a:ext>
            </a:extLst>
          </p:cNvPr>
          <p:cNvSpPr txBox="1">
            <a:spLocks/>
          </p:cNvSpPr>
          <p:nvPr/>
        </p:nvSpPr>
        <p:spPr bwMode="auto">
          <a:xfrm>
            <a:off x="457200" y="5407024"/>
            <a:ext cx="8229600" cy="71913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굴림" charset="-127"/>
              <a:buBlip>
                <a:blip r:embed="rId3"/>
              </a:buBlip>
              <a:defRPr kumimoji="1" sz="2000" b="1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4"/>
              </a:buBlip>
              <a:defRPr kumimoji="1" sz="18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18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굴림" charset="-127"/>
              <a:buBlip>
                <a:blip r:embed="rId6"/>
              </a:buBlip>
              <a:defRPr kumimoji="1" sz="16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28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6pPr>
            <a:lvl7pPr marL="26860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7pPr>
            <a:lvl8pPr marL="31432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8pPr>
            <a:lvl9pPr marL="3600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latinLnBrk="0"/>
            <a:r>
              <a:rPr lang="en-US" altLang="ko-KR" kern="0" dirty="0">
                <a:latin typeface="+mn-lt"/>
              </a:rPr>
              <a:t>Atmel Studio 6.2 </a:t>
            </a:r>
            <a:r>
              <a:rPr lang="ko-KR" altLang="en-US" kern="0" dirty="0">
                <a:latin typeface="+mn-lt"/>
              </a:rPr>
              <a:t>실행 첫 화면입니다</a:t>
            </a:r>
            <a:r>
              <a:rPr lang="en-US" altLang="ko-KR" kern="0" dirty="0">
                <a:latin typeface="+mn-lt"/>
              </a:rPr>
              <a:t>.</a:t>
            </a:r>
            <a:endParaRPr lang="ko-KR" altLang="en-US" kern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0462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0C13128C-0E74-48E9-B707-77ED3AF62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731F6178-C4CC-4ABB-8FAF-CD97F7F53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Atmel Studio </a:t>
            </a:r>
            <a:r>
              <a:rPr lang="ko-KR" altLang="en-US" dirty="0"/>
              <a:t>설치 및 개발환경 설정</a:t>
            </a:r>
            <a:endParaRPr lang="en-US" altLang="ko-KR" dirty="0"/>
          </a:p>
          <a:p>
            <a:pPr lvl="1"/>
            <a:r>
              <a:rPr lang="en-US" altLang="ko-KR" dirty="0"/>
              <a:t>ATmega8A </a:t>
            </a:r>
            <a:r>
              <a:rPr lang="ko-KR" altLang="en-US" dirty="0"/>
              <a:t>모듈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AVRISP </a:t>
            </a:r>
            <a:r>
              <a:rPr lang="en-US" altLang="ko-KR" dirty="0" err="1"/>
              <a:t>mkII</a:t>
            </a:r>
            <a:r>
              <a:rPr lang="en-US" altLang="ko-KR" dirty="0"/>
              <a:t> </a:t>
            </a:r>
            <a:r>
              <a:rPr lang="ko-KR" altLang="en-US" dirty="0"/>
              <a:t>연결</a:t>
            </a:r>
            <a:endParaRPr lang="en-US" altLang="ko-KR" dirty="0"/>
          </a:p>
          <a:p>
            <a:pPr lvl="1"/>
            <a:r>
              <a:rPr lang="en-US" altLang="ko-KR" dirty="0"/>
              <a:t>Atmel Studio 6.2 </a:t>
            </a:r>
            <a:r>
              <a:rPr lang="ko-KR" altLang="en-US" dirty="0"/>
              <a:t>다운로드 및 설치</a:t>
            </a:r>
            <a:endParaRPr lang="en-US" altLang="ko-KR" dirty="0"/>
          </a:p>
          <a:p>
            <a:pPr lvl="1"/>
            <a:r>
              <a:rPr lang="en-US" altLang="ko-KR" dirty="0"/>
              <a:t>Atmel Studio USB Driver 7.0 </a:t>
            </a:r>
            <a:r>
              <a:rPr lang="ko-KR" altLang="en-US" dirty="0"/>
              <a:t>다운로드 및 설치실행 및 디바이스 프로그래밍 방법</a:t>
            </a:r>
            <a:endParaRPr lang="en-US" altLang="ko-KR" dirty="0"/>
          </a:p>
          <a:p>
            <a:pPr lvl="2"/>
            <a:r>
              <a:rPr lang="en-US" altLang="ko-KR" dirty="0"/>
              <a:t>AVRISP </a:t>
            </a:r>
            <a:r>
              <a:rPr lang="en-US" altLang="ko-KR" dirty="0" err="1"/>
              <a:t>mkII</a:t>
            </a:r>
            <a:r>
              <a:rPr lang="en-US" altLang="ko-KR" dirty="0"/>
              <a:t> </a:t>
            </a:r>
            <a:r>
              <a:rPr lang="ko-KR" altLang="en-US" dirty="0"/>
              <a:t>연결 오류 해결법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Atmel Studio </a:t>
            </a:r>
            <a:r>
              <a:rPr lang="ko-KR" altLang="en-US" dirty="0"/>
              <a:t>기초 예제</a:t>
            </a:r>
            <a:endParaRPr lang="en-US" altLang="ko-KR" dirty="0"/>
          </a:p>
          <a:p>
            <a:pPr lvl="1"/>
            <a:r>
              <a:rPr lang="ko-KR" altLang="en-US" dirty="0"/>
              <a:t>실습 환경</a:t>
            </a:r>
            <a:endParaRPr lang="en-US" altLang="ko-KR" dirty="0"/>
          </a:p>
          <a:p>
            <a:pPr lvl="1"/>
            <a:r>
              <a:rPr lang="en-US" altLang="ko-KR" dirty="0"/>
              <a:t>7-segment </a:t>
            </a:r>
            <a:r>
              <a:rPr lang="ko-KR" altLang="en-US" dirty="0"/>
              <a:t>연결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테스트 보드 </a:t>
            </a:r>
            <a:r>
              <a:rPr lang="ko-KR" altLang="en-US" dirty="0" err="1"/>
              <a:t>블럭도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386D55-967B-4BD1-93F3-0855180535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75134-E4F0-4D7C-BB01-3A924106656E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0124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F75562-868C-40EB-8A20-B2E4387E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및 디바이스 프로그래밍 방법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A0FB0EC-438B-4989-AB4F-C211A54B4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4286" y="1381684"/>
            <a:ext cx="4315427" cy="3362794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4C04C3-1453-4F42-8D69-EDE3657FCF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75134-E4F0-4D7C-BB01-3A924106656E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E9B0164-4955-47BA-BDAA-B6568FC0F091}"/>
              </a:ext>
            </a:extLst>
          </p:cNvPr>
          <p:cNvSpPr txBox="1">
            <a:spLocks/>
          </p:cNvSpPr>
          <p:nvPr/>
        </p:nvSpPr>
        <p:spPr bwMode="auto">
          <a:xfrm>
            <a:off x="457200" y="5407024"/>
            <a:ext cx="8229600" cy="71913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굴림" charset="-127"/>
              <a:buBlip>
                <a:blip r:embed="rId3"/>
              </a:buBlip>
              <a:defRPr kumimoji="1" sz="2000" b="1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4"/>
              </a:buBlip>
              <a:defRPr kumimoji="1" sz="18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18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굴림" charset="-127"/>
              <a:buBlip>
                <a:blip r:embed="rId6"/>
              </a:buBlip>
              <a:defRPr kumimoji="1" sz="16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28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6pPr>
            <a:lvl7pPr marL="26860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7pPr>
            <a:lvl8pPr marL="31432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8pPr>
            <a:lvl9pPr marL="3600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latinLnBrk="0"/>
            <a:r>
              <a:rPr lang="ko-KR" altLang="en-US" kern="0" dirty="0">
                <a:latin typeface="+mn-lt"/>
              </a:rPr>
              <a:t>디바이스에 프로그램 다운로드를 위해 </a:t>
            </a:r>
            <a:r>
              <a:rPr lang="en-US" altLang="ko-KR" kern="0" dirty="0">
                <a:latin typeface="+mn-lt"/>
              </a:rPr>
              <a:t>&lt;Tools-Device Programming&gt; </a:t>
            </a:r>
            <a:r>
              <a:rPr lang="ko-KR" altLang="en-US" kern="0" dirty="0">
                <a:latin typeface="+mn-lt"/>
              </a:rPr>
              <a:t>메뉴를 선택합니다</a:t>
            </a:r>
            <a:r>
              <a:rPr lang="en-US" altLang="ko-KR" kern="0" dirty="0">
                <a:latin typeface="+mn-lt"/>
              </a:rPr>
              <a:t>.</a:t>
            </a:r>
            <a:endParaRPr lang="ko-KR" altLang="en-US" kern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8669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F75562-868C-40EB-8A20-B2E4387E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및 디바이스 프로그래밍 방법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A7E91E8-9BE0-4431-8E28-2FC9C4A22A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0648" y="1052513"/>
            <a:ext cx="6382703" cy="507365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4C04C3-1453-4F42-8D69-EDE3657FCF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75134-E4F0-4D7C-BB01-3A924106656E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E701F9F-CF4F-4986-9405-B620DAB13997}"/>
              </a:ext>
            </a:extLst>
          </p:cNvPr>
          <p:cNvSpPr txBox="1">
            <a:spLocks/>
          </p:cNvSpPr>
          <p:nvPr/>
        </p:nvSpPr>
        <p:spPr bwMode="auto">
          <a:xfrm>
            <a:off x="457200" y="5407024"/>
            <a:ext cx="8229600" cy="71913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굴림" charset="-127"/>
              <a:buBlip>
                <a:blip r:embed="rId3"/>
              </a:buBlip>
              <a:defRPr kumimoji="1" sz="2000" b="1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4"/>
              </a:buBlip>
              <a:defRPr kumimoji="1" sz="18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18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굴림" charset="-127"/>
              <a:buBlip>
                <a:blip r:embed="rId6"/>
              </a:buBlip>
              <a:defRPr kumimoji="1" sz="16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28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6pPr>
            <a:lvl7pPr marL="26860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7pPr>
            <a:lvl8pPr marL="31432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8pPr>
            <a:lvl9pPr marL="3600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latinLnBrk="0"/>
            <a:r>
              <a:rPr lang="en-US" altLang="ko-KR" kern="0" dirty="0">
                <a:latin typeface="+mn-lt"/>
              </a:rPr>
              <a:t>USB </a:t>
            </a:r>
            <a:r>
              <a:rPr lang="ko-KR" altLang="en-US" kern="0" dirty="0">
                <a:latin typeface="+mn-lt"/>
              </a:rPr>
              <a:t>드라이버를 설치하고 </a:t>
            </a:r>
            <a:r>
              <a:rPr lang="en-US" altLang="ko-KR" kern="0" dirty="0">
                <a:latin typeface="+mn-lt"/>
              </a:rPr>
              <a:t>Tool</a:t>
            </a:r>
            <a:r>
              <a:rPr lang="ko-KR" altLang="en-US" kern="0" dirty="0">
                <a:latin typeface="+mn-lt"/>
              </a:rPr>
              <a:t>을 보면 </a:t>
            </a:r>
            <a:r>
              <a:rPr lang="en-US" altLang="ko-KR" kern="0" dirty="0">
                <a:latin typeface="+mn-lt"/>
              </a:rPr>
              <a:t>AVRISP </a:t>
            </a:r>
            <a:r>
              <a:rPr lang="en-US" altLang="ko-KR" kern="0" dirty="0" err="1">
                <a:latin typeface="+mn-lt"/>
              </a:rPr>
              <a:t>mkII</a:t>
            </a:r>
            <a:r>
              <a:rPr lang="ko-KR" altLang="en-US" kern="0" dirty="0">
                <a:latin typeface="+mn-lt"/>
              </a:rPr>
              <a:t>가 잡히는 것을 확인할 수 있습니다</a:t>
            </a:r>
            <a:r>
              <a:rPr lang="en-US" altLang="ko-KR" kern="0" dirty="0">
                <a:latin typeface="+mn-lt"/>
              </a:rPr>
              <a:t>. </a:t>
            </a:r>
            <a:r>
              <a:rPr lang="ko-KR" altLang="en-US" kern="0" dirty="0">
                <a:latin typeface="+mn-lt"/>
              </a:rPr>
              <a:t>프로그램 다운로드를 위해 클릭합니다</a:t>
            </a:r>
            <a:r>
              <a:rPr lang="en-US" altLang="ko-KR" kern="0" dirty="0">
                <a:latin typeface="+mn-lt"/>
              </a:rPr>
              <a:t>.</a:t>
            </a:r>
            <a:endParaRPr lang="ko-KR" altLang="en-US" kern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217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F75562-868C-40EB-8A20-B2E4387E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및 디바이스 프로그래밍 방법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2DDF87F7-329E-43BE-AB16-848F1DA3D5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0648" y="1052513"/>
            <a:ext cx="6382703" cy="507365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4C04C3-1453-4F42-8D69-EDE3657FCF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75134-E4F0-4D7C-BB01-3A924106656E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E99FFF7B-D31A-4D16-96A8-903FAA43E5BE}"/>
              </a:ext>
            </a:extLst>
          </p:cNvPr>
          <p:cNvSpPr txBox="1">
            <a:spLocks/>
          </p:cNvSpPr>
          <p:nvPr/>
        </p:nvSpPr>
        <p:spPr bwMode="auto">
          <a:xfrm>
            <a:off x="457200" y="5407024"/>
            <a:ext cx="8229600" cy="71913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굴림" charset="-127"/>
              <a:buBlip>
                <a:blip r:embed="rId3"/>
              </a:buBlip>
              <a:defRPr kumimoji="1" sz="2000" b="1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4"/>
              </a:buBlip>
              <a:defRPr kumimoji="1" sz="18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18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굴림" charset="-127"/>
              <a:buBlip>
                <a:blip r:embed="rId6"/>
              </a:buBlip>
              <a:defRPr kumimoji="1" sz="16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28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6pPr>
            <a:lvl7pPr marL="26860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7pPr>
            <a:lvl8pPr marL="31432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8pPr>
            <a:lvl9pPr marL="3600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latinLnBrk="0"/>
            <a:r>
              <a:rPr lang="en-US" altLang="ko-KR" kern="0" dirty="0">
                <a:latin typeface="+mn-lt"/>
              </a:rPr>
              <a:t>Device</a:t>
            </a:r>
            <a:r>
              <a:rPr lang="ko-KR" altLang="en-US" kern="0" dirty="0">
                <a:latin typeface="+mn-lt"/>
              </a:rPr>
              <a:t>에서는 본 보드에 탑재되어 있는 </a:t>
            </a:r>
            <a:r>
              <a:rPr lang="en-US" altLang="ko-KR" kern="0" dirty="0">
                <a:latin typeface="+mn-lt"/>
              </a:rPr>
              <a:t>‘ATmega8A’</a:t>
            </a:r>
            <a:r>
              <a:rPr lang="ko-KR" altLang="en-US" kern="0" dirty="0">
                <a:latin typeface="+mn-lt"/>
              </a:rPr>
              <a:t>를 선택합니다</a:t>
            </a:r>
            <a:r>
              <a:rPr lang="en-US" altLang="ko-KR" kern="0" dirty="0">
                <a:latin typeface="+mn-lt"/>
              </a:rPr>
              <a:t>.</a:t>
            </a:r>
            <a:endParaRPr lang="ko-KR" altLang="en-US" kern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1343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F75562-868C-40EB-8A20-B2E4387E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및 디바이스 프로그래밍 방법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D5E3B2DB-AAC5-400B-BE37-88EFAD951A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0648" y="1052513"/>
            <a:ext cx="6382703" cy="507365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4C04C3-1453-4F42-8D69-EDE3657FCF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75134-E4F0-4D7C-BB01-3A924106656E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8405585-9842-4D40-A601-232F247F92EA}"/>
              </a:ext>
            </a:extLst>
          </p:cNvPr>
          <p:cNvSpPr txBox="1">
            <a:spLocks/>
          </p:cNvSpPr>
          <p:nvPr/>
        </p:nvSpPr>
        <p:spPr bwMode="auto">
          <a:xfrm>
            <a:off x="457200" y="5407024"/>
            <a:ext cx="8229600" cy="71913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굴림" charset="-127"/>
              <a:buBlip>
                <a:blip r:embed="rId3"/>
              </a:buBlip>
              <a:defRPr kumimoji="1" sz="2000" b="1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4"/>
              </a:buBlip>
              <a:defRPr kumimoji="1" sz="18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18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굴림" charset="-127"/>
              <a:buBlip>
                <a:blip r:embed="rId6"/>
              </a:buBlip>
              <a:defRPr kumimoji="1" sz="16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28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6pPr>
            <a:lvl7pPr marL="26860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7pPr>
            <a:lvl8pPr marL="31432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8pPr>
            <a:lvl9pPr marL="3600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latinLnBrk="0"/>
            <a:r>
              <a:rPr lang="en-US" altLang="ko-KR" kern="0" dirty="0">
                <a:latin typeface="+mn-lt"/>
              </a:rPr>
              <a:t>“Apply” </a:t>
            </a:r>
            <a:r>
              <a:rPr lang="ko-KR" altLang="en-US" kern="0" dirty="0">
                <a:latin typeface="+mn-lt"/>
              </a:rPr>
              <a:t>버튼을 누릅니다</a:t>
            </a:r>
            <a:r>
              <a:rPr lang="en-US" altLang="ko-KR" kern="0" dirty="0">
                <a:latin typeface="+mn-lt"/>
              </a:rPr>
              <a:t>.</a:t>
            </a:r>
            <a:endParaRPr lang="ko-KR" altLang="en-US" kern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7297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F75562-868C-40EB-8A20-B2E4387E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및 디바이스 프로그래밍 방법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D410392-7D84-4B96-B8E1-4DFA8C291F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0648" y="1052513"/>
            <a:ext cx="6382703" cy="507365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4C04C3-1453-4F42-8D69-EDE3657FCF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75134-E4F0-4D7C-BB01-3A924106656E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C255F89-8AE6-4535-B369-EF54E8FCE84C}"/>
              </a:ext>
            </a:extLst>
          </p:cNvPr>
          <p:cNvSpPr txBox="1">
            <a:spLocks/>
          </p:cNvSpPr>
          <p:nvPr/>
        </p:nvSpPr>
        <p:spPr bwMode="auto">
          <a:xfrm>
            <a:off x="457200" y="5157192"/>
            <a:ext cx="8229600" cy="96897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굴림" charset="-127"/>
              <a:buBlip>
                <a:blip r:embed="rId3"/>
              </a:buBlip>
              <a:defRPr kumimoji="1" sz="2000" b="1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4"/>
              </a:buBlip>
              <a:defRPr kumimoji="1" sz="18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18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굴림" charset="-127"/>
              <a:buBlip>
                <a:blip r:embed="rId6"/>
              </a:buBlip>
              <a:defRPr kumimoji="1" sz="16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28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6pPr>
            <a:lvl7pPr marL="26860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7pPr>
            <a:lvl8pPr marL="31432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8pPr>
            <a:lvl9pPr marL="3600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latinLnBrk="0"/>
            <a:r>
              <a:rPr lang="en-US" altLang="ko-KR" kern="0" dirty="0">
                <a:latin typeface="+mn-lt"/>
              </a:rPr>
              <a:t>“Apply” </a:t>
            </a:r>
            <a:r>
              <a:rPr lang="ko-KR" altLang="en-US" kern="0" dirty="0">
                <a:latin typeface="+mn-lt"/>
              </a:rPr>
              <a:t>버튼을 누르면 위와 같이 활성화 됩니다</a:t>
            </a:r>
            <a:r>
              <a:rPr lang="en-US" altLang="ko-KR" kern="0" dirty="0">
                <a:latin typeface="+mn-lt"/>
              </a:rPr>
              <a:t>.</a:t>
            </a:r>
          </a:p>
          <a:p>
            <a:pPr latinLnBrk="0"/>
            <a:r>
              <a:rPr lang="ko-KR" altLang="en-US" kern="0" dirty="0">
                <a:latin typeface="+mn-lt"/>
              </a:rPr>
              <a:t>이제</a:t>
            </a:r>
            <a:r>
              <a:rPr lang="en-US" altLang="ko-KR" kern="0" dirty="0">
                <a:latin typeface="+mn-lt"/>
              </a:rPr>
              <a:t>, Device signature</a:t>
            </a:r>
            <a:r>
              <a:rPr lang="ko-KR" altLang="en-US" kern="0" dirty="0">
                <a:latin typeface="+mn-lt"/>
              </a:rPr>
              <a:t>의 </a:t>
            </a:r>
            <a:r>
              <a:rPr lang="en-US" altLang="ko-KR" kern="0" dirty="0">
                <a:latin typeface="+mn-lt"/>
              </a:rPr>
              <a:t>“Read” </a:t>
            </a:r>
            <a:r>
              <a:rPr lang="ko-KR" altLang="en-US" kern="0" dirty="0">
                <a:latin typeface="+mn-lt"/>
              </a:rPr>
              <a:t>버튼을 눌러 디바이스의 </a:t>
            </a:r>
            <a:r>
              <a:rPr lang="en-US" altLang="ko-KR" kern="0" dirty="0">
                <a:latin typeface="+mn-lt"/>
              </a:rPr>
              <a:t>ID</a:t>
            </a:r>
            <a:r>
              <a:rPr lang="ko-KR" altLang="en-US" kern="0" dirty="0">
                <a:latin typeface="+mn-lt"/>
              </a:rPr>
              <a:t>를 불러옵니다</a:t>
            </a:r>
            <a:r>
              <a:rPr lang="en-US" altLang="ko-KR" kern="0" dirty="0">
                <a:latin typeface="+mn-lt"/>
              </a:rPr>
              <a:t>.</a:t>
            </a:r>
            <a:endParaRPr lang="ko-KR" altLang="en-US" kern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252787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F75562-868C-40EB-8A20-B2E4387E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및 디바이스 프로그래밍 방법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4EFECD8-D010-47C7-AC76-4CAAA6D9B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0648" y="1052513"/>
            <a:ext cx="6382703" cy="507365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4C04C3-1453-4F42-8D69-EDE3657FCF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75134-E4F0-4D7C-BB01-3A924106656E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92230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BC6F4465-9052-484C-89C6-8EB930F330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250" b="27117"/>
          <a:stretch/>
        </p:blipFill>
        <p:spPr>
          <a:xfrm>
            <a:off x="5868144" y="2381111"/>
            <a:ext cx="2520280" cy="333744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85F3B09-71BF-460E-8281-BCAFF8980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AVRISP </a:t>
            </a:r>
            <a:r>
              <a:rPr lang="en-US" altLang="ko-KR" dirty="0" err="1"/>
              <a:t>mkII</a:t>
            </a:r>
            <a:r>
              <a:rPr lang="en-US" altLang="ko-KR" dirty="0"/>
              <a:t> </a:t>
            </a:r>
            <a:r>
              <a:rPr lang="ko-KR" altLang="en-US" dirty="0"/>
              <a:t>연결 오류 해결법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4CF3350-9F5E-49E2-8A30-81E313E040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3574"/>
          <a:stretch/>
        </p:blipFill>
        <p:spPr>
          <a:xfrm>
            <a:off x="0" y="1052513"/>
            <a:ext cx="5868144" cy="4032671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926A7D-20E2-472C-8FE8-EACF9873E4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75134-E4F0-4D7C-BB01-3A924106656E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42054FC-865F-48C4-B48F-EF925BC5F72C}"/>
              </a:ext>
            </a:extLst>
          </p:cNvPr>
          <p:cNvSpPr txBox="1">
            <a:spLocks/>
          </p:cNvSpPr>
          <p:nvPr/>
        </p:nvSpPr>
        <p:spPr bwMode="auto">
          <a:xfrm>
            <a:off x="457200" y="5085184"/>
            <a:ext cx="8229600" cy="104097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굴림" charset="-127"/>
              <a:buBlip>
                <a:blip r:embed="rId4"/>
              </a:buBlip>
              <a:defRPr kumimoji="1" sz="2000" b="1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5"/>
              </a:buBlip>
              <a:defRPr kumimoji="1" sz="18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kumimoji="1" sz="18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굴림" charset="-127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8"/>
              </a:buBlip>
              <a:defRPr kumimoji="1" sz="16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28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8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6pPr>
            <a:lvl7pPr marL="26860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8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7pPr>
            <a:lvl8pPr marL="31432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8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8pPr>
            <a:lvl9pPr marL="3600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8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latinLnBrk="0"/>
            <a:r>
              <a:rPr lang="ko-KR" altLang="en-US" kern="0" dirty="0">
                <a:latin typeface="+mn-lt"/>
              </a:rPr>
              <a:t>디바이스 프로그래밍 단계에서 위와 같이 </a:t>
            </a:r>
            <a:r>
              <a:rPr lang="en-US" altLang="ko-KR" kern="0" dirty="0">
                <a:latin typeface="+mn-lt"/>
              </a:rPr>
              <a:t>“Apply” </a:t>
            </a:r>
            <a:r>
              <a:rPr lang="ko-KR" altLang="en-US" kern="0" dirty="0">
                <a:latin typeface="+mn-lt"/>
              </a:rPr>
              <a:t>버튼을 눌렀는데 에러 메시지가 나오고 </a:t>
            </a:r>
            <a:r>
              <a:rPr lang="en-US" altLang="ko-KR" kern="0" dirty="0">
                <a:latin typeface="+mn-lt"/>
              </a:rPr>
              <a:t>[Disconnected]</a:t>
            </a:r>
            <a:r>
              <a:rPr lang="ko-KR" altLang="en-US" kern="0" dirty="0">
                <a:latin typeface="+mn-lt"/>
              </a:rPr>
              <a:t>가 되는 경우가 있습니다</a:t>
            </a:r>
            <a:r>
              <a:rPr lang="en-US" altLang="ko-KR" kern="0" dirty="0">
                <a:latin typeface="+mn-lt"/>
              </a:rPr>
              <a:t>. </a:t>
            </a:r>
            <a:r>
              <a:rPr lang="ko-KR" altLang="en-US" kern="0" dirty="0">
                <a:latin typeface="+mn-lt"/>
              </a:rPr>
              <a:t>이를 해결하는 방법입니다</a:t>
            </a:r>
            <a:r>
              <a:rPr lang="en-US" altLang="ko-KR" kern="0" dirty="0">
                <a:latin typeface="+mn-lt"/>
              </a:rPr>
              <a:t>.</a:t>
            </a:r>
            <a:r>
              <a:rPr lang="ko-KR" altLang="en-US" kern="0" dirty="0">
                <a:latin typeface="+mn-lt"/>
              </a:rPr>
              <a:t> 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B0CA113-D67D-4683-8402-06BE345EEAA3}"/>
              </a:ext>
            </a:extLst>
          </p:cNvPr>
          <p:cNvSpPr/>
          <p:nvPr/>
        </p:nvSpPr>
        <p:spPr>
          <a:xfrm>
            <a:off x="4788024" y="2780928"/>
            <a:ext cx="1017622" cy="504056"/>
          </a:xfrm>
          <a:prstGeom prst="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kumimoji="1" lang="ko-KR" altLang="en-US" sz="1800" b="0" i="0" u="none" strike="noStrike" cap="none" normalizeH="0" baseline="0">
              <a:effectLst/>
              <a:latin typeface="Arial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30080214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8013EA-C805-44D7-9BFD-D84F71AF2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AVRISP </a:t>
            </a:r>
            <a:r>
              <a:rPr lang="en-US" altLang="ko-KR" dirty="0" err="1"/>
              <a:t>mkII</a:t>
            </a:r>
            <a:r>
              <a:rPr lang="en-US" altLang="ko-KR" dirty="0"/>
              <a:t> </a:t>
            </a:r>
            <a:r>
              <a:rPr lang="ko-KR" altLang="en-US" dirty="0"/>
              <a:t>연결 오류 해결법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5E53B-EE79-4179-B29D-8AE33F070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97539"/>
            <a:ext cx="8229600" cy="3728623"/>
          </a:xfrm>
        </p:spPr>
        <p:txBody>
          <a:bodyPr/>
          <a:lstStyle/>
          <a:p>
            <a:r>
              <a:rPr lang="en-US" altLang="ko-KR" dirty="0" err="1"/>
              <a:t>Zadig</a:t>
            </a:r>
            <a:r>
              <a:rPr lang="en-US" altLang="ko-KR" dirty="0"/>
              <a:t> 2.5</a:t>
            </a:r>
          </a:p>
          <a:p>
            <a:r>
              <a:rPr lang="en-US" altLang="ko-KR" dirty="0">
                <a:hlinkClick r:id="rId2"/>
              </a:rPr>
              <a:t>https://github.com/pbatard/libwdi/releases/download/b730/zadig-2.5.exe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71C6D2-34B4-4392-A7E1-49830EFBD7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75134-E4F0-4D7C-BB01-3A924106656E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43E847-59EB-4CA2-8303-A68D6BF57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517" y="946159"/>
            <a:ext cx="3288965" cy="12243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7747C65-4AB6-410D-8D40-E48286594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562" y="3493070"/>
            <a:ext cx="547687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04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7B3A5-AE1D-43CD-8D69-089268700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AVRISP </a:t>
            </a:r>
            <a:r>
              <a:rPr lang="en-US" altLang="ko-KR" dirty="0" err="1"/>
              <a:t>mkII</a:t>
            </a:r>
            <a:r>
              <a:rPr lang="en-US" altLang="ko-KR" dirty="0"/>
              <a:t> </a:t>
            </a:r>
            <a:r>
              <a:rPr lang="ko-KR" altLang="en-US" dirty="0"/>
              <a:t>연결 오류 해결법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D656D4-AC01-408D-9CEE-3326F26B6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735053"/>
            <a:ext cx="8229600" cy="2391110"/>
          </a:xfrm>
        </p:spPr>
        <p:txBody>
          <a:bodyPr/>
          <a:lstStyle/>
          <a:p>
            <a:r>
              <a:rPr lang="ko-KR" altLang="en-US" dirty="0"/>
              <a:t>프로그램을 실행하고 </a:t>
            </a:r>
            <a:r>
              <a:rPr lang="en-US" altLang="ko-KR" dirty="0"/>
              <a:t>&lt;Options – List All Devices&gt; </a:t>
            </a:r>
            <a:r>
              <a:rPr lang="ko-KR" altLang="en-US" dirty="0"/>
              <a:t>메뉴를 선택하면 오른쪽과 같이 활성화됩니다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2E74B1-9F64-4A4A-949E-D0F4EE59A0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75134-E4F0-4D7C-BB01-3A924106656E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8C8EA9-CC7C-416D-80DD-2169CD377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6552" y="1037890"/>
            <a:ext cx="5449060" cy="23911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F4EDE5-0BDE-4456-B4E9-C3B167299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1035757"/>
            <a:ext cx="5476875" cy="241935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4A0AC97-51DE-423E-AB4D-9BE31AC24958}"/>
              </a:ext>
            </a:extLst>
          </p:cNvPr>
          <p:cNvSpPr/>
          <p:nvPr/>
        </p:nvSpPr>
        <p:spPr>
          <a:xfrm>
            <a:off x="3203848" y="1628800"/>
            <a:ext cx="1017622" cy="504056"/>
          </a:xfrm>
          <a:prstGeom prst="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kumimoji="1" lang="ko-KR" altLang="en-US" sz="1800" b="0" i="0" u="none" strike="noStrike" cap="none" normalizeH="0" baseline="0">
              <a:effectLst/>
              <a:latin typeface="Arial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8770674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7B3A5-AE1D-43CD-8D69-089268700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AVRISP </a:t>
            </a:r>
            <a:r>
              <a:rPr lang="en-US" altLang="ko-KR" dirty="0" err="1"/>
              <a:t>mkII</a:t>
            </a:r>
            <a:r>
              <a:rPr lang="en-US" altLang="ko-KR" dirty="0"/>
              <a:t> </a:t>
            </a:r>
            <a:r>
              <a:rPr lang="ko-KR" altLang="en-US" dirty="0"/>
              <a:t>연결 오류 해결법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D656D4-AC01-408D-9CEE-3326F26B6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706811"/>
            <a:ext cx="8229600" cy="2419351"/>
          </a:xfrm>
        </p:spPr>
        <p:txBody>
          <a:bodyPr/>
          <a:lstStyle/>
          <a:p>
            <a:r>
              <a:rPr lang="ko-KR" altLang="en-US" dirty="0"/>
              <a:t>연결된 </a:t>
            </a:r>
            <a:r>
              <a:rPr lang="en-US" altLang="ko-KR" dirty="0"/>
              <a:t>Device </a:t>
            </a:r>
            <a:r>
              <a:rPr lang="ko-KR" altLang="en-US" dirty="0"/>
              <a:t>중에 </a:t>
            </a:r>
            <a:r>
              <a:rPr lang="en-US" altLang="ko-KR" dirty="0"/>
              <a:t>‘AVRISP </a:t>
            </a:r>
            <a:r>
              <a:rPr lang="en-US" altLang="ko-KR" dirty="0" err="1"/>
              <a:t>mkII</a:t>
            </a:r>
            <a:r>
              <a:rPr lang="en-US" altLang="ko-KR" dirty="0"/>
              <a:t>’</a:t>
            </a:r>
            <a:r>
              <a:rPr lang="ko-KR" altLang="en-US" dirty="0"/>
              <a:t>를 선택합니다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2E74B1-9F64-4A4A-949E-D0F4EE59A0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75134-E4F0-4D7C-BB01-3A924106656E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282E906-31F3-4C60-9013-9A492A5D8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2787" y="1067994"/>
            <a:ext cx="5496692" cy="24292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955CA9D-2ED5-4997-B2AD-9EB302E54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1067278"/>
            <a:ext cx="5476875" cy="2419350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367E8BA8-508E-42D1-B78E-663563BED43D}"/>
              </a:ext>
            </a:extLst>
          </p:cNvPr>
          <p:cNvSpPr/>
          <p:nvPr/>
        </p:nvSpPr>
        <p:spPr>
          <a:xfrm>
            <a:off x="3347864" y="1628800"/>
            <a:ext cx="1017622" cy="504056"/>
          </a:xfrm>
          <a:prstGeom prst="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kumimoji="1" lang="ko-KR" altLang="en-US" sz="1800" b="0" i="0" u="none" strike="noStrike" cap="none" normalizeH="0" baseline="0">
              <a:effectLst/>
              <a:latin typeface="Arial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911607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1A46903-E683-4176-B989-FB6DF4D4F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Atmel Studio </a:t>
            </a:r>
            <a:r>
              <a:rPr lang="ko-KR" altLang="en-US" dirty="0"/>
              <a:t>설치 및 개발환경 설정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DE5EFE0-3554-4AD9-BA72-178CB07475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03D685-41EC-435B-A29F-74242C9635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75134-E4F0-4D7C-BB01-3A924106656E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55629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7B3A5-AE1D-43CD-8D69-089268700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AVRISP </a:t>
            </a:r>
            <a:r>
              <a:rPr lang="en-US" altLang="ko-KR" dirty="0" err="1"/>
              <a:t>mkII</a:t>
            </a:r>
            <a:r>
              <a:rPr lang="en-US" altLang="ko-KR" dirty="0"/>
              <a:t> </a:t>
            </a:r>
            <a:r>
              <a:rPr lang="ko-KR" altLang="en-US" dirty="0"/>
              <a:t>연결 오류 해결법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D656D4-AC01-408D-9CEE-3326F26B6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706811"/>
            <a:ext cx="8229600" cy="2419351"/>
          </a:xfrm>
        </p:spPr>
        <p:txBody>
          <a:bodyPr/>
          <a:lstStyle/>
          <a:p>
            <a:r>
              <a:rPr lang="ko-KR" altLang="en-US" dirty="0"/>
              <a:t>빨간 박스에서 </a:t>
            </a:r>
            <a:r>
              <a:rPr lang="en-US" altLang="ko-KR" dirty="0"/>
              <a:t>‘libusb-win32 (v.1.2.6.0)’</a:t>
            </a:r>
            <a:r>
              <a:rPr lang="ko-KR" altLang="en-US" dirty="0"/>
              <a:t>을 선택하고 </a:t>
            </a:r>
            <a:r>
              <a:rPr lang="en-US" altLang="ko-KR" dirty="0"/>
              <a:t>“Replace Driver” </a:t>
            </a:r>
            <a:r>
              <a:rPr lang="ko-KR" altLang="en-US" dirty="0"/>
              <a:t>버튼을 눌러 드라이버를 재설정해줍니다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2E74B1-9F64-4A4A-949E-D0F4EE59A0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75134-E4F0-4D7C-BB01-3A924106656E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2B3824-2ED8-49A7-8E3C-F68CBFA31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4875" y="1052513"/>
            <a:ext cx="5476875" cy="24193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E18D860-754C-40DD-A45E-335CC1F7B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52513"/>
            <a:ext cx="5476875" cy="241935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7540F9B1-7BE9-400C-8C62-0100804AEA64}"/>
              </a:ext>
            </a:extLst>
          </p:cNvPr>
          <p:cNvSpPr/>
          <p:nvPr/>
        </p:nvSpPr>
        <p:spPr>
          <a:xfrm>
            <a:off x="5796136" y="2060848"/>
            <a:ext cx="1017622" cy="504056"/>
          </a:xfrm>
          <a:prstGeom prst="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kumimoji="1" lang="ko-KR" altLang="en-US" sz="1800" b="0" i="0" u="none" strike="noStrike" cap="none" normalizeH="0" baseline="0">
              <a:effectLst/>
              <a:latin typeface="Arial"/>
              <a:ea typeface="굴림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D321964-9661-46C6-80DE-36478142A9DA}"/>
              </a:ext>
            </a:extLst>
          </p:cNvPr>
          <p:cNvSpPr/>
          <p:nvPr/>
        </p:nvSpPr>
        <p:spPr>
          <a:xfrm>
            <a:off x="1336883" y="2107412"/>
            <a:ext cx="1692188" cy="4109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kumimoji="1" lang="ko-KR" altLang="en-US" sz="1800" b="0" i="0" u="none" strike="noStrike" cap="none" normalizeH="0" baseline="0">
              <a:solidFill>
                <a:schemeClr val="bg2"/>
              </a:solidFill>
              <a:effectLst/>
              <a:latin typeface="Arial"/>
              <a:ea typeface="굴림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96D907-D164-4BF4-A903-A53CB5B02850}"/>
              </a:ext>
            </a:extLst>
          </p:cNvPr>
          <p:cNvSpPr/>
          <p:nvPr/>
        </p:nvSpPr>
        <p:spPr>
          <a:xfrm>
            <a:off x="6842385" y="2518340"/>
            <a:ext cx="1514302" cy="50405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kumimoji="1" lang="ko-KR" altLang="en-US" sz="1800" b="0" i="0" u="none" strike="noStrike" cap="none" normalizeH="0" baseline="0">
              <a:solidFill>
                <a:schemeClr val="bg2"/>
              </a:solidFill>
              <a:effectLst/>
              <a:latin typeface="Arial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3672249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7B3A5-AE1D-43CD-8D69-089268700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AVRISP </a:t>
            </a:r>
            <a:r>
              <a:rPr lang="en-US" altLang="ko-KR" dirty="0" err="1"/>
              <a:t>mkII</a:t>
            </a:r>
            <a:r>
              <a:rPr lang="en-US" altLang="ko-KR" dirty="0"/>
              <a:t> </a:t>
            </a:r>
            <a:r>
              <a:rPr lang="ko-KR" altLang="en-US" dirty="0"/>
              <a:t>연결 오류 해결법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D656D4-AC01-408D-9CEE-3326F26B6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706473"/>
            <a:ext cx="8229600" cy="2419689"/>
          </a:xfrm>
        </p:spPr>
        <p:txBody>
          <a:bodyPr/>
          <a:lstStyle/>
          <a:p>
            <a:r>
              <a:rPr lang="ko-KR" altLang="en-US" dirty="0"/>
              <a:t>드라이버를 적용하는데 조금 시간이 걸립니다</a:t>
            </a:r>
            <a:r>
              <a:rPr lang="en-US" altLang="ko-KR" dirty="0"/>
              <a:t>.</a:t>
            </a:r>
            <a:r>
              <a:rPr lang="ko-KR" altLang="en-US" dirty="0"/>
              <a:t> 완료 되면 오른쪽과 같은 성공 메시지가 출력됩니다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다시 </a:t>
            </a:r>
            <a:r>
              <a:rPr lang="en-US" altLang="ko-KR" dirty="0"/>
              <a:t>Atmel Studio</a:t>
            </a:r>
            <a:r>
              <a:rPr lang="ko-KR" altLang="en-US" dirty="0"/>
              <a:t>에서 연결해보면 정상적으로 작동하는 것을 확인하실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2E74B1-9F64-4A4A-949E-D0F4EE59A0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75134-E4F0-4D7C-BB01-3A924106656E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23A8F4-A22D-4E3E-94C7-B05BB0D60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492" y="1058783"/>
            <a:ext cx="5487166" cy="24196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907694B-9D06-476A-8E04-C11CA2850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326" y="1051984"/>
            <a:ext cx="5487166" cy="2419688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DCC3149F-1E75-4205-B8D0-96CB4978BAE6}"/>
              </a:ext>
            </a:extLst>
          </p:cNvPr>
          <p:cNvSpPr/>
          <p:nvPr/>
        </p:nvSpPr>
        <p:spPr>
          <a:xfrm>
            <a:off x="3827608" y="1880828"/>
            <a:ext cx="1017622" cy="504056"/>
          </a:xfrm>
          <a:prstGeom prst="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kumimoji="1" lang="ko-KR" altLang="en-US" sz="1800" b="0" i="0" u="none" strike="noStrike" cap="none" normalizeH="0" baseline="0">
              <a:effectLst/>
              <a:latin typeface="Arial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3669594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1A46903-E683-4176-B989-FB6DF4D4F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Atmel Studio </a:t>
            </a:r>
            <a:r>
              <a:rPr lang="ko-KR" altLang="en-US" dirty="0"/>
              <a:t>기초 예제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DE5EFE0-3554-4AD9-BA72-178CB07475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03D685-41EC-435B-A29F-74242C9635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75134-E4F0-4D7C-BB01-3A924106656E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815593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99B08CB-0180-45E1-9417-6DF675992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환경</a:t>
            </a:r>
          </a:p>
        </p:txBody>
      </p:sp>
      <p:pic>
        <p:nvPicPr>
          <p:cNvPr id="8" name="내용 개체 틀 7" descr="텍스트이(가) 표시된 사진&#10;&#10;자동 생성된 설명">
            <a:extLst>
              <a:ext uri="{FF2B5EF4-FFF2-40B4-BE49-F238E27FC236}">
                <a16:creationId xmlns:a16="http://schemas.microsoft.com/office/drawing/2014/main" id="{4F61EAA8-D297-4509-8195-1ABD272DBF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7200" y="1570038"/>
            <a:ext cx="4038600" cy="4038600"/>
          </a:xfrm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FE450215-5BF2-4A74-BF23-D4CB1377EA2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lang="en-US" altLang="ko-KR" dirty="0"/>
              <a:t>ATmega8 </a:t>
            </a:r>
            <a:r>
              <a:rPr lang="ko-KR" altLang="en-US" dirty="0"/>
              <a:t>보드</a:t>
            </a:r>
            <a:endParaRPr lang="en-US" altLang="ko-KR" dirty="0"/>
          </a:p>
          <a:p>
            <a:r>
              <a:rPr lang="en-US" altLang="ko-KR" dirty="0"/>
              <a:t>AVRISP </a:t>
            </a:r>
            <a:r>
              <a:rPr lang="en-US" altLang="ko-KR" dirty="0" err="1"/>
              <a:t>mkII</a:t>
            </a:r>
            <a:endParaRPr lang="en-US" altLang="ko-KR" dirty="0"/>
          </a:p>
          <a:p>
            <a:r>
              <a:rPr lang="en-US" altLang="ko-KR" dirty="0"/>
              <a:t>LDS10361SRA 7-segment</a:t>
            </a:r>
          </a:p>
          <a:p>
            <a:pPr lvl="1"/>
            <a:r>
              <a:rPr lang="ko-KR" altLang="en-US" dirty="0"/>
              <a:t>참고 데이터시트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https://www.datasheetarchive.com/pdf/download.php?id=a2141ac429cca0515b0b1f7ba0736f343f2a79&amp;type=P&amp;term=LDS10361SRA</a:t>
            </a:r>
            <a:endParaRPr lang="en-US" altLang="ko-KR" dirty="0"/>
          </a:p>
          <a:p>
            <a:r>
              <a:rPr lang="ko-KR" altLang="en-US" dirty="0"/>
              <a:t>저항 </a:t>
            </a:r>
            <a:r>
              <a:rPr lang="en-US" altLang="ko-KR" dirty="0"/>
              <a:t>10</a:t>
            </a:r>
            <a:r>
              <a:rPr lang="ko-KR" altLang="en-US" dirty="0"/>
              <a:t>개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856C83-B588-4213-9AA5-D53A0AD57B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33E3ECD-5683-4549-BC94-5690A5678908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713823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6ABFA12A-86EF-4E1C-8388-B6B98688B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7-segment</a:t>
            </a:r>
            <a:r>
              <a:rPr lang="ko-KR" altLang="en-US" dirty="0"/>
              <a:t> 연결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F62BECB2-EEF7-4AE0-B204-431708443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288313"/>
            <a:ext cx="8229600" cy="837850"/>
          </a:xfrm>
        </p:spPr>
        <p:txBody>
          <a:bodyPr/>
          <a:lstStyle/>
          <a:p>
            <a:r>
              <a:rPr lang="en-US" altLang="ko-KR" dirty="0"/>
              <a:t>Fritzing </a:t>
            </a:r>
            <a:r>
              <a:rPr lang="ko-KR" altLang="en-US" dirty="0"/>
              <a:t>프로그램을 이용한 </a:t>
            </a:r>
            <a:r>
              <a:rPr lang="en-US" altLang="ko-KR" dirty="0"/>
              <a:t>7-segment</a:t>
            </a:r>
            <a:r>
              <a:rPr lang="ko-KR" altLang="en-US" dirty="0"/>
              <a:t> 회로도 모습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41FBDD-3526-4636-826F-6179C06652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2168D9-8276-4E74-A83D-954764E48545}" type="slidenum">
              <a:rPr lang="en-US" altLang="ko-KR" smtClean="0"/>
              <a:pPr>
                <a:defRPr/>
              </a:pPr>
              <a:t>34</a:t>
            </a:fld>
            <a:endParaRPr lang="en-US" altLang="ko-KR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6CA9438-B148-4FAC-9788-39BEC856B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6313"/>
            <a:ext cx="9144000" cy="43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1864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F367CD-C6E6-47DA-8D11-68E02C869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7-segment</a:t>
            </a:r>
            <a:r>
              <a:rPr lang="ko-KR" altLang="en-US" dirty="0"/>
              <a:t> 연결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C12862-E3AD-4132-9C29-D7330F69F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522746"/>
            <a:ext cx="8229600" cy="2603416"/>
          </a:xfrm>
        </p:spPr>
        <p:txBody>
          <a:bodyPr/>
          <a:lstStyle/>
          <a:p>
            <a:r>
              <a:rPr lang="ko-KR" altLang="en-US" dirty="0"/>
              <a:t>해당 </a:t>
            </a:r>
            <a:r>
              <a:rPr lang="en-US" altLang="ko-KR" dirty="0"/>
              <a:t>7-segment</a:t>
            </a:r>
            <a:r>
              <a:rPr lang="ko-KR" altLang="en-US" dirty="0"/>
              <a:t>는 왼쪽 첫번째 핀이 </a:t>
            </a:r>
            <a:r>
              <a:rPr lang="en-US" altLang="ko-KR" dirty="0"/>
              <a:t>1</a:t>
            </a:r>
            <a:r>
              <a:rPr lang="ko-KR" altLang="en-US" dirty="0"/>
              <a:t>번이며 시계 방향으로 </a:t>
            </a:r>
            <a:r>
              <a:rPr lang="en-US" altLang="ko-KR" dirty="0"/>
              <a:t>10</a:t>
            </a:r>
            <a:r>
              <a:rPr lang="ko-KR" altLang="en-US" dirty="0"/>
              <a:t>번 핀까지 되어있는 것을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가운데 그림처럼 각 점등 되는 부분이 그림과 같이 설정되어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 그림을 참고하면 </a:t>
            </a:r>
            <a:r>
              <a:rPr lang="en-US" altLang="ko-KR" dirty="0"/>
              <a:t>1</a:t>
            </a:r>
            <a:r>
              <a:rPr lang="ko-KR" altLang="en-US" dirty="0"/>
              <a:t>번</a:t>
            </a:r>
            <a:r>
              <a:rPr lang="en-US" altLang="ko-KR" dirty="0"/>
              <a:t>, 6</a:t>
            </a:r>
            <a:r>
              <a:rPr lang="ko-KR" altLang="en-US" dirty="0"/>
              <a:t>번 핀은 </a:t>
            </a:r>
            <a:r>
              <a:rPr lang="en-US" altLang="ko-KR" dirty="0"/>
              <a:t>VCC</a:t>
            </a:r>
            <a:r>
              <a:rPr lang="ko-KR" altLang="en-US" dirty="0"/>
              <a:t>를 담당하며</a:t>
            </a:r>
            <a:r>
              <a:rPr lang="en-US" altLang="ko-KR" dirty="0"/>
              <a:t>, </a:t>
            </a:r>
            <a:r>
              <a:rPr lang="ko-KR" altLang="en-US" dirty="0"/>
              <a:t>점등 되는 부분의 핀 번호 또한 나와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F2032C-81D0-4A14-8F45-CE44D36DC0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75134-E4F0-4D7C-BB01-3A924106656E}" type="slidenum">
              <a:rPr lang="en-US" altLang="ko-KR" smtClean="0"/>
              <a:pPr>
                <a:defRPr/>
              </a:pPr>
              <a:t>35</a:t>
            </a:fld>
            <a:endParaRPr lang="en-US" altLang="ko-KR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51CEC19-7626-4973-90AA-5C7748EFA03A}"/>
              </a:ext>
            </a:extLst>
          </p:cNvPr>
          <p:cNvGrpSpPr/>
          <p:nvPr/>
        </p:nvGrpSpPr>
        <p:grpSpPr>
          <a:xfrm>
            <a:off x="1446494" y="1056374"/>
            <a:ext cx="6251012" cy="2048161"/>
            <a:chOff x="1008534" y="1056374"/>
            <a:chExt cx="6251012" cy="204816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26797D1-B3E1-4668-B690-67961DE8A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8534" y="1056374"/>
              <a:ext cx="4048690" cy="204816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572AC9E-6C54-4A37-ACC4-02FAEDC5C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16016" y="1137349"/>
              <a:ext cx="2543530" cy="1886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5174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0D7FCF-924A-40DC-B945-5B6B9FAA9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7-segment</a:t>
            </a:r>
            <a:r>
              <a:rPr lang="ko-KR" altLang="en-US" dirty="0"/>
              <a:t> 연결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67AE4-BF03-445D-AC5C-E8F85FCB45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49151" y="1052513"/>
            <a:ext cx="4038600" cy="5073650"/>
          </a:xfrm>
        </p:spPr>
        <p:txBody>
          <a:bodyPr/>
          <a:lstStyle/>
          <a:p>
            <a:r>
              <a:rPr lang="ko-KR" altLang="en-US" dirty="0"/>
              <a:t>점등은 </a:t>
            </a:r>
            <a:r>
              <a:rPr lang="en-US" altLang="ko-KR" dirty="0"/>
              <a:t>0</a:t>
            </a:r>
          </a:p>
          <a:p>
            <a:r>
              <a:rPr lang="ko-KR" altLang="en-US" dirty="0"/>
              <a:t>소등은 </a:t>
            </a:r>
            <a:r>
              <a:rPr lang="en-US" altLang="ko-KR" dirty="0"/>
              <a:t>1</a:t>
            </a:r>
          </a:p>
          <a:p>
            <a:r>
              <a:rPr lang="ko-KR" altLang="en-US" dirty="0"/>
              <a:t>예시</a:t>
            </a:r>
            <a:r>
              <a:rPr lang="en-US" altLang="ko-KR" dirty="0"/>
              <a:t>) </a:t>
            </a:r>
            <a:r>
              <a:rPr lang="ko-KR" altLang="en-US" dirty="0"/>
              <a:t>문자 </a:t>
            </a:r>
            <a:r>
              <a:rPr lang="en-US" altLang="ko-KR" dirty="0"/>
              <a:t>‘H’ </a:t>
            </a:r>
            <a:r>
              <a:rPr lang="ko-KR" altLang="en-US" dirty="0"/>
              <a:t>표시</a:t>
            </a:r>
            <a:endParaRPr lang="en-US" altLang="ko-KR" dirty="0"/>
          </a:p>
          <a:p>
            <a:pPr lvl="1"/>
            <a:r>
              <a:rPr lang="en-US" altLang="ko-KR" dirty="0"/>
              <a:t>A, D, DP</a:t>
            </a:r>
            <a:r>
              <a:rPr lang="ko-KR" altLang="en-US" dirty="0"/>
              <a:t>를 제외한 모든 파트 점등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en-US" altLang="ko-KR" dirty="0"/>
              <a:t>2b10011000</a:t>
            </a:r>
          </a:p>
          <a:p>
            <a:pPr marL="0" indent="0" algn="ctr">
              <a:buNone/>
            </a:pPr>
            <a:r>
              <a:rPr lang="en-US" altLang="ko-KR" dirty="0"/>
              <a:t>0x98</a:t>
            </a:r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F69E0D28-081B-45A4-82AC-6C258E3EA0B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5167891"/>
              </p:ext>
            </p:extLst>
          </p:nvPr>
        </p:nvGraphicFramePr>
        <p:xfrm>
          <a:off x="468313" y="1562876"/>
          <a:ext cx="3949328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3666">
                  <a:extLst>
                    <a:ext uri="{9D8B030D-6E8A-4147-A177-3AD203B41FA5}">
                      <a16:colId xmlns:a16="http://schemas.microsoft.com/office/drawing/2014/main" val="3038664958"/>
                    </a:ext>
                  </a:extLst>
                </a:gridCol>
                <a:gridCol w="493666">
                  <a:extLst>
                    <a:ext uri="{9D8B030D-6E8A-4147-A177-3AD203B41FA5}">
                      <a16:colId xmlns:a16="http://schemas.microsoft.com/office/drawing/2014/main" val="1443072132"/>
                    </a:ext>
                  </a:extLst>
                </a:gridCol>
                <a:gridCol w="493666">
                  <a:extLst>
                    <a:ext uri="{9D8B030D-6E8A-4147-A177-3AD203B41FA5}">
                      <a16:colId xmlns:a16="http://schemas.microsoft.com/office/drawing/2014/main" val="1085409633"/>
                    </a:ext>
                  </a:extLst>
                </a:gridCol>
                <a:gridCol w="493666">
                  <a:extLst>
                    <a:ext uri="{9D8B030D-6E8A-4147-A177-3AD203B41FA5}">
                      <a16:colId xmlns:a16="http://schemas.microsoft.com/office/drawing/2014/main" val="2085163045"/>
                    </a:ext>
                  </a:extLst>
                </a:gridCol>
                <a:gridCol w="493666">
                  <a:extLst>
                    <a:ext uri="{9D8B030D-6E8A-4147-A177-3AD203B41FA5}">
                      <a16:colId xmlns:a16="http://schemas.microsoft.com/office/drawing/2014/main" val="4213738891"/>
                    </a:ext>
                  </a:extLst>
                </a:gridCol>
                <a:gridCol w="493666">
                  <a:extLst>
                    <a:ext uri="{9D8B030D-6E8A-4147-A177-3AD203B41FA5}">
                      <a16:colId xmlns:a16="http://schemas.microsoft.com/office/drawing/2014/main" val="520194572"/>
                    </a:ext>
                  </a:extLst>
                </a:gridCol>
                <a:gridCol w="493666">
                  <a:extLst>
                    <a:ext uri="{9D8B030D-6E8A-4147-A177-3AD203B41FA5}">
                      <a16:colId xmlns:a16="http://schemas.microsoft.com/office/drawing/2014/main" val="880494983"/>
                    </a:ext>
                  </a:extLst>
                </a:gridCol>
                <a:gridCol w="493666">
                  <a:extLst>
                    <a:ext uri="{9D8B030D-6E8A-4147-A177-3AD203B41FA5}">
                      <a16:colId xmlns:a16="http://schemas.microsoft.com/office/drawing/2014/main" val="26184020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B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DP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G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655782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68C7AA-BA66-42CB-86A7-B08D57E8F0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75134-E4F0-4D7C-BB01-3A924106656E}" type="slidenum">
              <a:rPr lang="en-US" altLang="ko-KR" smtClean="0"/>
              <a:pPr>
                <a:defRPr/>
              </a:pPr>
              <a:t>36</a:t>
            </a:fld>
            <a:endParaRPr lang="en-US" altLang="ko-KR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7C3A9DC3-EBE3-44E1-8EFC-CFBC9CEB62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935078"/>
              </p:ext>
            </p:extLst>
          </p:nvPr>
        </p:nvGraphicFramePr>
        <p:xfrm>
          <a:off x="457200" y="1933716"/>
          <a:ext cx="3960439" cy="3962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52127">
                  <a:extLst>
                    <a:ext uri="{9D8B030D-6E8A-4147-A177-3AD203B41FA5}">
                      <a16:colId xmlns:a16="http://schemas.microsoft.com/office/drawing/2014/main" val="1773582900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3122970412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122384664"/>
                    </a:ext>
                  </a:extLst>
                </a:gridCol>
              </a:tblGrid>
              <a:tr h="2699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표시될 문자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BIN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HEX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444942"/>
                  </a:ext>
                </a:extLst>
              </a:tr>
              <a:tr h="2699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1110 1111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0xEF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407945"/>
                  </a:ext>
                </a:extLst>
              </a:tr>
              <a:tr h="2699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0001 0010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0x12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513616"/>
                  </a:ext>
                </a:extLst>
              </a:tr>
              <a:tr h="2699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1001 1111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0x9F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40126"/>
                  </a:ext>
                </a:extLst>
              </a:tr>
              <a:tr h="2699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0011 0001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0x31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7268208"/>
                  </a:ext>
                </a:extLst>
              </a:tr>
              <a:tr h="2699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0001 0101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0x15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007102"/>
                  </a:ext>
                </a:extLst>
              </a:tr>
              <a:tr h="2699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1001 1100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0x9c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152589"/>
                  </a:ext>
                </a:extLst>
              </a:tr>
              <a:tr h="2699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0101 0100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0x54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706454"/>
                  </a:ext>
                </a:extLst>
              </a:tr>
              <a:tr h="2699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1101 0000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0xD0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364762"/>
                  </a:ext>
                </a:extLst>
              </a:tr>
              <a:tr h="2699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0001 1111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0x1F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550610"/>
                  </a:ext>
                </a:extLst>
              </a:tr>
              <a:tr h="2699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0001 0000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0x10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83491"/>
                  </a:ext>
                </a:extLst>
              </a:tr>
              <a:tr h="2699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0001 1100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0x1C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777116"/>
                  </a:ext>
                </a:extLst>
              </a:tr>
              <a:tr h="2699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모두 점등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0000 0000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0x00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423492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2A01FB4-F6AC-4287-9C1D-1495FCAAC9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6367289"/>
              </p:ext>
            </p:extLst>
          </p:nvPr>
        </p:nvGraphicFramePr>
        <p:xfrm>
          <a:off x="4738423" y="2780928"/>
          <a:ext cx="3949328" cy="670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3666">
                  <a:extLst>
                    <a:ext uri="{9D8B030D-6E8A-4147-A177-3AD203B41FA5}">
                      <a16:colId xmlns:a16="http://schemas.microsoft.com/office/drawing/2014/main" val="3038664958"/>
                    </a:ext>
                  </a:extLst>
                </a:gridCol>
                <a:gridCol w="493666">
                  <a:extLst>
                    <a:ext uri="{9D8B030D-6E8A-4147-A177-3AD203B41FA5}">
                      <a16:colId xmlns:a16="http://schemas.microsoft.com/office/drawing/2014/main" val="1443072132"/>
                    </a:ext>
                  </a:extLst>
                </a:gridCol>
                <a:gridCol w="493666">
                  <a:extLst>
                    <a:ext uri="{9D8B030D-6E8A-4147-A177-3AD203B41FA5}">
                      <a16:colId xmlns:a16="http://schemas.microsoft.com/office/drawing/2014/main" val="1085409633"/>
                    </a:ext>
                  </a:extLst>
                </a:gridCol>
                <a:gridCol w="493666">
                  <a:extLst>
                    <a:ext uri="{9D8B030D-6E8A-4147-A177-3AD203B41FA5}">
                      <a16:colId xmlns:a16="http://schemas.microsoft.com/office/drawing/2014/main" val="2085163045"/>
                    </a:ext>
                  </a:extLst>
                </a:gridCol>
                <a:gridCol w="493666">
                  <a:extLst>
                    <a:ext uri="{9D8B030D-6E8A-4147-A177-3AD203B41FA5}">
                      <a16:colId xmlns:a16="http://schemas.microsoft.com/office/drawing/2014/main" val="4213738891"/>
                    </a:ext>
                  </a:extLst>
                </a:gridCol>
                <a:gridCol w="493666">
                  <a:extLst>
                    <a:ext uri="{9D8B030D-6E8A-4147-A177-3AD203B41FA5}">
                      <a16:colId xmlns:a16="http://schemas.microsoft.com/office/drawing/2014/main" val="520194572"/>
                    </a:ext>
                  </a:extLst>
                </a:gridCol>
                <a:gridCol w="493666">
                  <a:extLst>
                    <a:ext uri="{9D8B030D-6E8A-4147-A177-3AD203B41FA5}">
                      <a16:colId xmlns:a16="http://schemas.microsoft.com/office/drawing/2014/main" val="880494983"/>
                    </a:ext>
                  </a:extLst>
                </a:gridCol>
                <a:gridCol w="493666">
                  <a:extLst>
                    <a:ext uri="{9D8B030D-6E8A-4147-A177-3AD203B41FA5}">
                      <a16:colId xmlns:a16="http://schemas.microsoft.com/office/drawing/2014/main" val="2618402020"/>
                    </a:ext>
                  </a:extLst>
                </a:gridCol>
              </a:tblGrid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B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DP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G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65578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583204"/>
                  </a:ext>
                </a:extLst>
              </a:tr>
            </a:tbl>
          </a:graphicData>
        </a:graphic>
      </p:graphicFrame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544E7D2A-C2A9-44F0-92A9-219C3E1309B9}"/>
              </a:ext>
            </a:extLst>
          </p:cNvPr>
          <p:cNvSpPr/>
          <p:nvPr/>
        </p:nvSpPr>
        <p:spPr>
          <a:xfrm rot="5400000">
            <a:off x="6492627" y="3532835"/>
            <a:ext cx="440920" cy="504056"/>
          </a:xfrm>
          <a:prstGeom prst="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kumimoji="1" lang="ko-KR" altLang="en-US" sz="1800" b="0" i="0" u="none" strike="noStrike" cap="none" normalizeH="0" baseline="0">
              <a:effectLst/>
              <a:latin typeface="Arial"/>
              <a:ea typeface="굴림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7154678-C404-4F1E-9796-DE43F4089D72}"/>
              </a:ext>
            </a:extLst>
          </p:cNvPr>
          <p:cNvSpPr/>
          <p:nvPr/>
        </p:nvSpPr>
        <p:spPr>
          <a:xfrm>
            <a:off x="468313" y="1206360"/>
            <a:ext cx="3949326" cy="37084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800" b="0" i="0" u="none" strike="noStrike" cap="none" normalizeH="0" baseline="0" dirty="0">
                <a:solidFill>
                  <a:schemeClr val="bg2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핀 배열 위치와 숫자 표현 계산표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B043992-B20A-4D73-BCA4-1CD2C6942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512" y="5164138"/>
            <a:ext cx="819150" cy="962025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751B7EF0-132C-47AF-BB3E-74AEB7F5CF3B}"/>
              </a:ext>
            </a:extLst>
          </p:cNvPr>
          <p:cNvSpPr/>
          <p:nvPr/>
        </p:nvSpPr>
        <p:spPr>
          <a:xfrm rot="5400000">
            <a:off x="6492627" y="4765584"/>
            <a:ext cx="440920" cy="504056"/>
          </a:xfrm>
          <a:prstGeom prst="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kumimoji="1" lang="ko-KR" altLang="en-US" sz="1800" b="0" i="0" u="none" strike="noStrike" cap="none" normalizeH="0" baseline="0">
              <a:effectLst/>
              <a:latin typeface="Arial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41599900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BAC8F0-F43D-40A1-92F4-8C35D5443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7-segment</a:t>
            </a:r>
            <a:r>
              <a:rPr lang="ko-KR" altLang="en-US" dirty="0"/>
              <a:t> 연결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4317C1BA-6526-4282-98D3-458EBC352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540" y="1195418"/>
            <a:ext cx="8280920" cy="4467163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16A3F5-D43E-47A1-8047-3A188C8FAA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75134-E4F0-4D7C-BB01-3A924106656E}" type="slidenum">
              <a:rPr lang="en-US" altLang="ko-KR" smtClean="0"/>
              <a:pPr>
                <a:defRPr/>
              </a:pPr>
              <a:t>37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769167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A0D09-5F36-4736-B231-9C105E3BC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7-segment</a:t>
            </a:r>
            <a:r>
              <a:rPr lang="ko-KR" altLang="en-US" dirty="0"/>
              <a:t> 연결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F673AB-1DAC-4ACB-ABE1-A1F0A944A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시연 화면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31875F-71F4-444F-8613-595A948367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75134-E4F0-4D7C-BB01-3A924106656E}" type="slidenum">
              <a:rPr lang="en-US" altLang="ko-KR" smtClean="0"/>
              <a:pPr>
                <a:defRPr/>
              </a:pPr>
              <a:t>38</a:t>
            </a:fld>
            <a:endParaRPr lang="en-US" altLang="ko-KR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86B7D23-77B0-40F2-9D97-E8990B1FA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54163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206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1A46903-E683-4176-B989-FB6DF4D4F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 보드 </a:t>
            </a:r>
            <a:r>
              <a:rPr lang="ko-KR" altLang="en-US" dirty="0" err="1"/>
              <a:t>블럭도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DE5EFE0-3554-4AD9-BA72-178CB07475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03D685-41EC-435B-A29F-74242C9635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75134-E4F0-4D7C-BB01-3A924106656E}" type="slidenum">
              <a:rPr lang="en-US" altLang="ko-KR" smtClean="0"/>
              <a:pPr>
                <a:defRPr/>
              </a:pPr>
              <a:t>39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70139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7587A52-7B9F-4ADA-AD04-031D651EF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ATmega8A </a:t>
            </a:r>
            <a:r>
              <a:rPr lang="ko-KR" altLang="en-US" dirty="0"/>
              <a:t>모듈 </a:t>
            </a:r>
            <a:r>
              <a:rPr lang="en-US" altLang="ko-KR" dirty="0"/>
              <a:t>- AVRISP </a:t>
            </a:r>
            <a:r>
              <a:rPr lang="en-US" altLang="ko-KR" dirty="0" err="1"/>
              <a:t>mkII</a:t>
            </a:r>
            <a:r>
              <a:rPr lang="en-US" altLang="ko-KR" dirty="0"/>
              <a:t> </a:t>
            </a:r>
            <a:r>
              <a:rPr lang="ko-KR" altLang="en-US" dirty="0"/>
              <a:t>연결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311B4E7A-6E71-43F7-A40B-6B5A281505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2" r="20522"/>
          <a:stretch/>
        </p:blipFill>
        <p:spPr>
          <a:xfrm rot="5400000">
            <a:off x="2951820" y="-69263"/>
            <a:ext cx="3240360" cy="507365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0550A5-1B1D-45AF-AD79-1493FB4CA0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33E3ECD-5683-4549-BC94-5690A5678908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D085D32-9CE0-4877-AF27-93A645269056}"/>
              </a:ext>
            </a:extLst>
          </p:cNvPr>
          <p:cNvSpPr txBox="1">
            <a:spLocks/>
          </p:cNvSpPr>
          <p:nvPr/>
        </p:nvSpPr>
        <p:spPr bwMode="auto">
          <a:xfrm>
            <a:off x="457200" y="4149080"/>
            <a:ext cx="8229600" cy="1977082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굴림" charset="-127"/>
              <a:buBlip>
                <a:blip r:embed="rId3"/>
              </a:buBlip>
              <a:defRPr kumimoji="1" sz="2000" b="1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4"/>
              </a:buBlip>
              <a:defRPr kumimoji="1" sz="18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18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굴림" charset="-127"/>
              <a:buBlip>
                <a:blip r:embed="rId6"/>
              </a:buBlip>
              <a:defRPr kumimoji="1" sz="16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28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6pPr>
            <a:lvl7pPr marL="26860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7pPr>
            <a:lvl8pPr marL="31432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8pPr>
            <a:lvl9pPr marL="3600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latinLnBrk="0"/>
            <a:r>
              <a:rPr lang="en-US" altLang="ko-KR" kern="0" dirty="0">
                <a:latin typeface="+mn-lt"/>
              </a:rPr>
              <a:t>USB AVRISP </a:t>
            </a:r>
            <a:r>
              <a:rPr lang="en-US" altLang="ko-KR" kern="0" dirty="0" err="1">
                <a:latin typeface="+mn-lt"/>
              </a:rPr>
              <a:t>mkII</a:t>
            </a:r>
            <a:r>
              <a:rPr lang="en-US" altLang="ko-KR" kern="0" dirty="0">
                <a:latin typeface="+mn-lt"/>
              </a:rPr>
              <a:t> </a:t>
            </a:r>
            <a:r>
              <a:rPr lang="ko-KR" altLang="en-US" kern="0" dirty="0">
                <a:latin typeface="+mn-lt"/>
              </a:rPr>
              <a:t>프로그래머</a:t>
            </a:r>
            <a:endParaRPr lang="en-US" altLang="ko-KR" kern="0" dirty="0">
              <a:latin typeface="+mn-lt"/>
            </a:endParaRPr>
          </a:p>
          <a:p>
            <a:pPr lvl="1" latinLnBrk="0"/>
            <a:r>
              <a:rPr lang="en-US" altLang="ko-KR" kern="0" dirty="0">
                <a:latin typeface="+mn-lt"/>
              </a:rPr>
              <a:t>Atmel</a:t>
            </a:r>
            <a:r>
              <a:rPr lang="ko-KR" altLang="en-US" kern="0" dirty="0">
                <a:latin typeface="+mn-lt"/>
              </a:rPr>
              <a:t>사 </a:t>
            </a:r>
            <a:r>
              <a:rPr lang="en-US" altLang="ko-KR" kern="0" dirty="0">
                <a:latin typeface="+mn-lt"/>
              </a:rPr>
              <a:t>MCU</a:t>
            </a:r>
            <a:r>
              <a:rPr lang="ko-KR" altLang="en-US" kern="0" dirty="0">
                <a:latin typeface="+mn-lt"/>
              </a:rPr>
              <a:t> 내부 플래시와 </a:t>
            </a:r>
            <a:r>
              <a:rPr lang="en-US" altLang="ko-KR" kern="0" dirty="0">
                <a:latin typeface="+mn-lt"/>
              </a:rPr>
              <a:t>EEPROM </a:t>
            </a:r>
            <a:r>
              <a:rPr lang="ko-KR" altLang="en-US" kern="0" dirty="0">
                <a:latin typeface="+mn-lt"/>
              </a:rPr>
              <a:t>메모리에 프로그램 다운로드용</a:t>
            </a:r>
            <a:endParaRPr lang="en-US" altLang="ko-KR" kern="0" dirty="0">
              <a:latin typeface="+mn-lt"/>
            </a:endParaRPr>
          </a:p>
          <a:p>
            <a:pPr latinLnBrk="0"/>
            <a:r>
              <a:rPr lang="en-US" altLang="ko-KR" kern="0" dirty="0">
                <a:latin typeface="+mn-lt"/>
              </a:rPr>
              <a:t>ATmega8 Board V2.1</a:t>
            </a:r>
          </a:p>
          <a:p>
            <a:pPr lvl="1" latinLnBrk="0"/>
            <a:r>
              <a:rPr lang="en-US" altLang="ko-KR" kern="0" dirty="0">
                <a:latin typeface="+mn-lt"/>
              </a:rPr>
              <a:t>ATmega8A-AU </a:t>
            </a:r>
            <a:r>
              <a:rPr lang="ko-KR" altLang="en-US" kern="0" dirty="0">
                <a:latin typeface="+mn-lt"/>
              </a:rPr>
              <a:t>탑재</a:t>
            </a:r>
            <a:r>
              <a:rPr lang="en-US" altLang="ko-KR" kern="0" dirty="0">
                <a:latin typeface="+mn-lt"/>
              </a:rPr>
              <a:t>, 2</a:t>
            </a:r>
            <a:r>
              <a:rPr lang="ko-KR" altLang="en-US" kern="0" dirty="0">
                <a:latin typeface="+mn-lt"/>
              </a:rPr>
              <a:t>열 </a:t>
            </a:r>
            <a:r>
              <a:rPr lang="ko-KR" altLang="en-US" kern="0" dirty="0" err="1">
                <a:latin typeface="+mn-lt"/>
              </a:rPr>
              <a:t>핀헤더</a:t>
            </a:r>
            <a:r>
              <a:rPr lang="ko-KR" altLang="en-US" kern="0" dirty="0">
                <a:latin typeface="+mn-lt"/>
              </a:rPr>
              <a:t> 채용</a:t>
            </a:r>
            <a:r>
              <a:rPr lang="en-US" altLang="ko-KR" kern="0" dirty="0">
                <a:latin typeface="+mn-lt"/>
              </a:rPr>
              <a:t>, 4.5~5.5V</a:t>
            </a:r>
            <a:r>
              <a:rPr lang="ko-KR" altLang="en-US" kern="0" dirty="0">
                <a:latin typeface="+mn-lt"/>
              </a:rPr>
              <a:t>에서 동작</a:t>
            </a:r>
            <a:endParaRPr lang="en-US" altLang="ko-KR" kern="0" dirty="0">
              <a:latin typeface="+mn-lt"/>
            </a:endParaRPr>
          </a:p>
          <a:p>
            <a:pPr latinLnBrk="0"/>
            <a:r>
              <a:rPr lang="en-US" altLang="ko-KR" kern="0" dirty="0">
                <a:latin typeface="+mn-lt"/>
              </a:rPr>
              <a:t>6</a:t>
            </a:r>
            <a:r>
              <a:rPr lang="ko-KR" altLang="en-US" kern="0" dirty="0">
                <a:latin typeface="+mn-lt"/>
              </a:rPr>
              <a:t>핀 케이블</a:t>
            </a:r>
          </a:p>
        </p:txBody>
      </p:sp>
    </p:spTree>
    <p:extLst>
      <p:ext uri="{BB962C8B-B14F-4D97-AF65-F5344CB8AC3E}">
        <p14:creationId xmlns:p14="http://schemas.microsoft.com/office/powerpoint/2010/main" val="37432012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69868-AD23-4C09-B124-0DDDE85F1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 보드 </a:t>
            </a:r>
            <a:r>
              <a:rPr lang="ko-KR" altLang="en-US" dirty="0" err="1"/>
              <a:t>블럭도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E41198-402A-4A91-8CE3-8E806C2F83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75134-E4F0-4D7C-BB01-3A924106656E}" type="slidenum">
              <a:rPr lang="en-US" altLang="ko-KR" smtClean="0"/>
              <a:pPr>
                <a:defRPr/>
              </a:pPr>
              <a:t>40</a:t>
            </a:fld>
            <a:endParaRPr lang="en-US" altLang="ko-KR"/>
          </a:p>
        </p:txBody>
      </p:sp>
      <p:pic>
        <p:nvPicPr>
          <p:cNvPr id="10" name="내용 개체 틀 9" descr="텍스트, 주차장이(가) 표시된 사진&#10;&#10;자동 생성된 설명">
            <a:extLst>
              <a:ext uri="{FF2B5EF4-FFF2-40B4-BE49-F238E27FC236}">
                <a16:creationId xmlns:a16="http://schemas.microsoft.com/office/drawing/2014/main" id="{3A83DFB1-D5EB-4500-A4F6-C14A922CF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2467"/>
            <a:ext cx="8229600" cy="4893741"/>
          </a:xfrm>
        </p:spPr>
      </p:pic>
    </p:spTree>
    <p:extLst>
      <p:ext uri="{BB962C8B-B14F-4D97-AF65-F5344CB8AC3E}">
        <p14:creationId xmlns:p14="http://schemas.microsoft.com/office/powerpoint/2010/main" val="3524166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65550B2-81B9-4678-886E-B4276D3528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693987"/>
            <a:ext cx="7772400" cy="1470025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4FE906-CCA7-4C34-AB1D-D3EEDDEE7F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75134-E4F0-4D7C-BB01-3A924106656E}" type="slidenum">
              <a:rPr lang="en-US" altLang="ko-KR" smtClean="0"/>
              <a:pPr>
                <a:defRPr/>
              </a:pPr>
              <a:t>41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0361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7587A52-7B9F-4ADA-AD04-031D651EF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ATmega8A </a:t>
            </a:r>
            <a:r>
              <a:rPr lang="ko-KR" altLang="en-US" dirty="0"/>
              <a:t>모듈 </a:t>
            </a:r>
            <a:r>
              <a:rPr lang="en-US" altLang="ko-KR" dirty="0"/>
              <a:t>- AVRISP </a:t>
            </a:r>
            <a:r>
              <a:rPr lang="en-US" altLang="ko-KR" dirty="0" err="1"/>
              <a:t>mkII</a:t>
            </a:r>
            <a:r>
              <a:rPr lang="en-US" altLang="ko-KR" dirty="0"/>
              <a:t> </a:t>
            </a:r>
            <a:r>
              <a:rPr lang="ko-KR" altLang="en-US" dirty="0"/>
              <a:t>연결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0550A5-1B1D-45AF-AD79-1493FB4CA0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33E3ECD-5683-4549-BC94-5690A5678908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1973EC60-357A-4155-9092-3BFA07803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1" r="41806"/>
          <a:stretch/>
        </p:blipFill>
        <p:spPr>
          <a:xfrm rot="5400000">
            <a:off x="3004149" y="-592042"/>
            <a:ext cx="3135702" cy="6137225"/>
          </a:xfr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2400537-73F5-4014-8A80-DB89FE9ADCF3}"/>
              </a:ext>
            </a:extLst>
          </p:cNvPr>
          <p:cNvSpPr txBox="1">
            <a:spLocks/>
          </p:cNvSpPr>
          <p:nvPr/>
        </p:nvSpPr>
        <p:spPr bwMode="auto">
          <a:xfrm>
            <a:off x="457200" y="4149080"/>
            <a:ext cx="8229600" cy="1977082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굴림" charset="-127"/>
              <a:buBlip>
                <a:blip r:embed="rId3"/>
              </a:buBlip>
              <a:defRPr kumimoji="1" sz="2000" b="1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4"/>
              </a:buBlip>
              <a:defRPr kumimoji="1" sz="18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18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굴림" charset="-127"/>
              <a:buBlip>
                <a:blip r:embed="rId6"/>
              </a:buBlip>
              <a:defRPr kumimoji="1" sz="16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28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6pPr>
            <a:lvl7pPr marL="26860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7pPr>
            <a:lvl8pPr marL="31432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8pPr>
            <a:lvl9pPr marL="3600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latinLnBrk="0"/>
            <a:r>
              <a:rPr lang="ko-KR" altLang="en-US" kern="0" dirty="0">
                <a:latin typeface="+mn-lt"/>
              </a:rPr>
              <a:t>동그라미 표시 안의 역삼각형 모양으로 되어있는 핀이 있는 부분을 </a:t>
            </a:r>
            <a:r>
              <a:rPr lang="en-US" altLang="ko-KR" kern="0" dirty="0">
                <a:latin typeface="+mn-lt"/>
              </a:rPr>
              <a:t>ATmega8 </a:t>
            </a:r>
            <a:r>
              <a:rPr lang="ko-KR" altLang="en-US" kern="0" dirty="0">
                <a:latin typeface="+mn-lt"/>
              </a:rPr>
              <a:t>보드의 </a:t>
            </a:r>
            <a:r>
              <a:rPr lang="en-US" altLang="ko-KR" kern="0" dirty="0">
                <a:latin typeface="+mn-lt"/>
              </a:rPr>
              <a:t>1</a:t>
            </a:r>
            <a:r>
              <a:rPr lang="ko-KR" altLang="en-US" kern="0" dirty="0">
                <a:latin typeface="+mn-lt"/>
              </a:rPr>
              <a:t>번 핀에 연결하여 빈 배열을 맞춰야 합니다</a:t>
            </a:r>
            <a:r>
              <a:rPr lang="en-US" altLang="ko-KR" kern="0" dirty="0">
                <a:latin typeface="+mn-lt"/>
              </a:rPr>
              <a:t>.</a:t>
            </a:r>
            <a:endParaRPr lang="ko-KR" altLang="en-US" kern="0" dirty="0">
              <a:latin typeface="+mn-lt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C0E1821-032F-49AC-A605-F0DF0F4FB8A9}"/>
              </a:ext>
            </a:extLst>
          </p:cNvPr>
          <p:cNvSpPr/>
          <p:nvPr/>
        </p:nvSpPr>
        <p:spPr>
          <a:xfrm>
            <a:off x="4283968" y="2276872"/>
            <a:ext cx="432048" cy="432048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kumimoji="1" lang="ko-KR" altLang="en-US" sz="1800" b="0" i="0" u="none" strike="noStrike" cap="none" normalizeH="0" baseline="0">
              <a:solidFill>
                <a:schemeClr val="bg2"/>
              </a:solidFill>
              <a:effectLst/>
              <a:latin typeface="Arial"/>
              <a:ea typeface="굴림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1E03410-05AE-48CA-BE02-63A1CA6B4DF7}"/>
              </a:ext>
            </a:extLst>
          </p:cNvPr>
          <p:cNvSpPr/>
          <p:nvPr/>
        </p:nvSpPr>
        <p:spPr>
          <a:xfrm>
            <a:off x="4139952" y="3630539"/>
            <a:ext cx="191071" cy="191071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kumimoji="1" lang="ko-KR" altLang="en-US" sz="1800" b="0" i="0" u="none" strike="noStrike" cap="none" normalizeH="0" baseline="0">
              <a:solidFill>
                <a:schemeClr val="bg2"/>
              </a:solidFill>
              <a:effectLst/>
              <a:latin typeface="Arial"/>
              <a:ea typeface="굴림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E05FB96-884C-496F-BF64-584D2AEA2ADB}"/>
              </a:ext>
            </a:extLst>
          </p:cNvPr>
          <p:cNvCxnSpPr>
            <a:cxnSpLocks/>
          </p:cNvCxnSpPr>
          <p:nvPr/>
        </p:nvCxnSpPr>
        <p:spPr>
          <a:xfrm>
            <a:off x="4484526" y="2701553"/>
            <a:ext cx="0" cy="5114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711276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7587A52-7B9F-4ADA-AD04-031D651EF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ATmega8A </a:t>
            </a:r>
            <a:r>
              <a:rPr lang="ko-KR" altLang="en-US" dirty="0"/>
              <a:t>모듈 </a:t>
            </a:r>
            <a:r>
              <a:rPr lang="en-US" altLang="ko-KR" dirty="0"/>
              <a:t>- AVRISP </a:t>
            </a:r>
            <a:r>
              <a:rPr lang="en-US" altLang="ko-KR" dirty="0" err="1"/>
              <a:t>mkII</a:t>
            </a:r>
            <a:r>
              <a:rPr lang="en-US" altLang="ko-KR" dirty="0"/>
              <a:t> </a:t>
            </a:r>
            <a:r>
              <a:rPr lang="ko-KR" altLang="en-US" dirty="0"/>
              <a:t>연결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0550A5-1B1D-45AF-AD79-1493FB4CA0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33E3ECD-5683-4549-BC94-5690A5678908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  <p:pic>
        <p:nvPicPr>
          <p:cNvPr id="7" name="내용 개체 틀 6" descr="텍스트, 사람, 실내, 손이(가) 표시된 사진&#10;&#10;자동 생성된 설명">
            <a:extLst>
              <a:ext uri="{FF2B5EF4-FFF2-40B4-BE49-F238E27FC236}">
                <a16:creationId xmlns:a16="http://schemas.microsoft.com/office/drawing/2014/main" id="{017470E2-D51F-4DBC-82E1-F86BF7595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62" r="38972"/>
          <a:stretch/>
        </p:blipFill>
        <p:spPr>
          <a:xfrm rot="5400000">
            <a:off x="3419873" y="-1995676"/>
            <a:ext cx="2304256" cy="8545095"/>
          </a:xfr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376985CF-BDB5-41D4-AE1D-1CA30CDE59B3}"/>
              </a:ext>
            </a:extLst>
          </p:cNvPr>
          <p:cNvSpPr txBox="1">
            <a:spLocks/>
          </p:cNvSpPr>
          <p:nvPr/>
        </p:nvSpPr>
        <p:spPr bwMode="auto">
          <a:xfrm>
            <a:off x="457200" y="4149080"/>
            <a:ext cx="8229600" cy="1977082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굴림" charset="-127"/>
              <a:buBlip>
                <a:blip r:embed="rId3"/>
              </a:buBlip>
              <a:defRPr kumimoji="1" sz="2000" b="1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4"/>
              </a:buBlip>
              <a:defRPr kumimoji="1" sz="18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18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굴림" charset="-127"/>
              <a:buBlip>
                <a:blip r:embed="rId6"/>
              </a:buBlip>
              <a:defRPr kumimoji="1" sz="16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28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6pPr>
            <a:lvl7pPr marL="26860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7pPr>
            <a:lvl8pPr marL="31432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8pPr>
            <a:lvl9pPr marL="3600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latinLnBrk="0"/>
            <a:r>
              <a:rPr lang="ko-KR" altLang="en-US" kern="0" dirty="0">
                <a:latin typeface="+mn-lt"/>
              </a:rPr>
              <a:t>반대쪽 핀도 서로 역삼각형 모양을 맞춰줘서 연결하면 제대로 핀 배열이 맞게 연결이 됩니다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F011598-B075-4D69-BE27-45BCBD2482BE}"/>
              </a:ext>
            </a:extLst>
          </p:cNvPr>
          <p:cNvSpPr/>
          <p:nvPr/>
        </p:nvSpPr>
        <p:spPr>
          <a:xfrm>
            <a:off x="4355976" y="2276872"/>
            <a:ext cx="288032" cy="288032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kumimoji="1" lang="ko-KR" altLang="en-US" sz="1800" b="0" i="0" u="none" strike="noStrike" cap="none" normalizeH="0" baseline="0">
              <a:solidFill>
                <a:schemeClr val="bg2"/>
              </a:solidFill>
              <a:effectLst/>
              <a:latin typeface="Arial"/>
              <a:ea typeface="굴림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4CDC7DF-2FE9-41D2-AB01-C3D05C5184E3}"/>
              </a:ext>
            </a:extLst>
          </p:cNvPr>
          <p:cNvSpPr/>
          <p:nvPr/>
        </p:nvSpPr>
        <p:spPr>
          <a:xfrm>
            <a:off x="4211960" y="2557959"/>
            <a:ext cx="360040" cy="36004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kumimoji="1" lang="ko-KR" altLang="en-US" sz="1800" b="0" i="0" u="none" strike="noStrike" cap="none" normalizeH="0" baseline="0">
              <a:solidFill>
                <a:schemeClr val="bg2"/>
              </a:solidFill>
              <a:effectLst/>
              <a:latin typeface="Arial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75096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7587A52-7B9F-4ADA-AD04-031D651EF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ATmega8A </a:t>
            </a:r>
            <a:r>
              <a:rPr lang="ko-KR" altLang="en-US" dirty="0"/>
              <a:t>모듈 </a:t>
            </a:r>
            <a:r>
              <a:rPr lang="en-US" altLang="ko-KR" dirty="0"/>
              <a:t>- AVRISP </a:t>
            </a:r>
            <a:r>
              <a:rPr lang="en-US" altLang="ko-KR" dirty="0" err="1"/>
              <a:t>mkII</a:t>
            </a:r>
            <a:r>
              <a:rPr lang="en-US" altLang="ko-KR" dirty="0"/>
              <a:t> </a:t>
            </a:r>
            <a:r>
              <a:rPr lang="ko-KR" altLang="en-US" dirty="0"/>
              <a:t>연결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0550A5-1B1D-45AF-AD79-1493FB4CA0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33E3ECD-5683-4549-BC94-5690A5678908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65C8434C-098B-40F0-81B6-C426A90E5E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35175" y="1052512"/>
            <a:ext cx="5073650" cy="5073650"/>
          </a:xfrm>
        </p:spPr>
      </p:pic>
    </p:spTree>
    <p:extLst>
      <p:ext uri="{BB962C8B-B14F-4D97-AF65-F5344CB8AC3E}">
        <p14:creationId xmlns:p14="http://schemas.microsoft.com/office/powerpoint/2010/main" val="2908190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CF3B07-1ECA-4168-8DD6-A22E2732B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Atmel Studio 6.2 </a:t>
            </a:r>
            <a:r>
              <a:rPr lang="ko-KR" altLang="en-US" dirty="0"/>
              <a:t>다운로드 및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198FD5-943F-4BB5-A873-B028BB6D3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005064"/>
            <a:ext cx="8229600" cy="2121098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Atmel Studio v6.2.1563</a:t>
            </a:r>
          </a:p>
          <a:p>
            <a:r>
              <a:rPr lang="en-US" altLang="ko-KR" dirty="0">
                <a:latin typeface="+mn-lt"/>
                <a:hlinkClick r:id="rId2"/>
              </a:rPr>
              <a:t>http://ww1.microchip.com/downloads/archive/AStudio6_2sp2_1563net.exe</a:t>
            </a:r>
            <a:endParaRPr lang="en-US" altLang="ko-KR" dirty="0">
              <a:latin typeface="+mn-lt"/>
            </a:endParaRPr>
          </a:p>
          <a:p>
            <a:r>
              <a:rPr lang="ko-KR" altLang="en-US" dirty="0">
                <a:latin typeface="+mn-lt"/>
              </a:rPr>
              <a:t>그 외 다운로드 아카이브</a:t>
            </a:r>
            <a:endParaRPr lang="en-US" altLang="ko-KR" dirty="0">
              <a:latin typeface="+mn-lt"/>
            </a:endParaRPr>
          </a:p>
          <a:p>
            <a:r>
              <a:rPr lang="en-US" altLang="ko-KR" dirty="0">
                <a:latin typeface="+mn-lt"/>
                <a:hlinkClick r:id="rId3"/>
              </a:rPr>
              <a:t>https://www.microchip.com/en-us/development-tools-tools-and-software/avr-and-sam-downloads-archive</a:t>
            </a:r>
            <a:endParaRPr lang="ko-KR" altLang="en-US" dirty="0">
              <a:latin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612C9C-27DE-460C-A36E-C18B798CA8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75134-E4F0-4D7C-BB01-3A924106656E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71661AB-C901-419A-BDF4-90FBBAF4A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787" y="1009362"/>
            <a:ext cx="2686425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73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F1B669-AA7C-4748-965E-DA306DB1E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Atmel Studio 6.2 </a:t>
            </a:r>
            <a:r>
              <a:rPr lang="ko-KR" altLang="en-US" dirty="0"/>
              <a:t>다운로드 및 설치</a:t>
            </a:r>
            <a:endParaRPr lang="ko-KR" altLang="en-US" b="0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06F6372-F424-4477-9213-B2F4949F9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0750" y="1248568"/>
            <a:ext cx="4762500" cy="362902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B68C0B-5C11-42EF-A531-E603D94A62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75134-E4F0-4D7C-BB01-3A924106656E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FE531DC-8E1C-4700-8DC5-8A88AC193B0D}"/>
              </a:ext>
            </a:extLst>
          </p:cNvPr>
          <p:cNvSpPr txBox="1">
            <a:spLocks/>
          </p:cNvSpPr>
          <p:nvPr/>
        </p:nvSpPr>
        <p:spPr bwMode="auto">
          <a:xfrm>
            <a:off x="457200" y="5407024"/>
            <a:ext cx="8229600" cy="71913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굴림" charset="-127"/>
              <a:buBlip>
                <a:blip r:embed="rId3"/>
              </a:buBlip>
              <a:defRPr kumimoji="1" sz="2000" b="1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4"/>
              </a:buBlip>
              <a:defRPr kumimoji="1" sz="18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18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굴림" charset="-127"/>
              <a:buBlip>
                <a:blip r:embed="rId6"/>
              </a:buBlip>
              <a:defRPr kumimoji="1" sz="16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28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6pPr>
            <a:lvl7pPr marL="26860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7pPr>
            <a:lvl8pPr marL="31432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8pPr>
            <a:lvl9pPr marL="3600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latinLnBrk="0"/>
            <a:r>
              <a:rPr lang="ko-KR" altLang="en-US" kern="0" dirty="0">
                <a:latin typeface="+mn-lt"/>
              </a:rPr>
              <a:t>설치 프로그램이 시작되면 </a:t>
            </a:r>
            <a:r>
              <a:rPr lang="en-US" altLang="ko-KR" kern="0" dirty="0">
                <a:latin typeface="+mn-lt"/>
              </a:rPr>
              <a:t>“Next” </a:t>
            </a:r>
            <a:r>
              <a:rPr lang="ko-KR" altLang="en-US" kern="0" dirty="0">
                <a:latin typeface="+mn-lt"/>
              </a:rPr>
              <a:t>버튼을 눌러줍니다</a:t>
            </a:r>
            <a:r>
              <a:rPr lang="en-US" altLang="ko-KR" kern="0" dirty="0">
                <a:latin typeface="+mn-lt"/>
              </a:rPr>
              <a:t>.</a:t>
            </a:r>
            <a:endParaRPr lang="ko-KR" altLang="en-US" kern="0" dirty="0">
              <a:latin typeface="+mn-l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6D2611-C91C-42A9-81B1-2D0E751796A9}"/>
              </a:ext>
            </a:extLst>
          </p:cNvPr>
          <p:cNvSpPr/>
          <p:nvPr/>
        </p:nvSpPr>
        <p:spPr>
          <a:xfrm>
            <a:off x="5148064" y="4437112"/>
            <a:ext cx="936104" cy="4109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kumimoji="1" lang="ko-KR" altLang="en-US" sz="1800" b="0" i="0" u="none" strike="noStrike" cap="none" normalizeH="0" baseline="0">
              <a:solidFill>
                <a:schemeClr val="bg2"/>
              </a:solidFill>
              <a:effectLst/>
              <a:latin typeface="Arial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3321736779"/>
      </p:ext>
    </p:extLst>
  </p:cSld>
  <p:clrMapOvr>
    <a:masterClrMapping/>
  </p:clrMapOvr>
</p:sld>
</file>

<file path=ppt/theme/theme1.xml><?xml version="1.0" encoding="utf-8"?>
<a:theme xmlns:a="http://schemas.openxmlformats.org/drawingml/2006/main" name="2_Roadshow Slides">
  <a:themeElements>
    <a:clrScheme name="2_Roadshow Slides 1">
      <a:dk1>
        <a:srgbClr val="000000"/>
      </a:dk1>
      <a:lt1>
        <a:srgbClr val="FFFFFF"/>
      </a:lt1>
      <a:dk2>
        <a:srgbClr val="3F4DA1"/>
      </a:dk2>
      <a:lt2>
        <a:srgbClr val="FFFFFF"/>
      </a:lt2>
      <a:accent1>
        <a:srgbClr val="FFCC00"/>
      </a:accent1>
      <a:accent2>
        <a:srgbClr val="71D3FC"/>
      </a:accent2>
      <a:accent3>
        <a:srgbClr val="AFB2CD"/>
      </a:accent3>
      <a:accent4>
        <a:srgbClr val="DADADA"/>
      </a:accent4>
      <a:accent5>
        <a:srgbClr val="FFE2AA"/>
      </a:accent5>
      <a:accent6>
        <a:srgbClr val="66BFE4"/>
      </a:accent6>
      <a:hlink>
        <a:srgbClr val="99FF33"/>
      </a:hlink>
      <a:folHlink>
        <a:srgbClr val="FF66FF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 cap="flat" cmpd="sng" algn="ctr">
          <a:noFill/>
          <a:prstDash val="solid"/>
          <a:round/>
          <a:headEnd w="med" len="med"/>
          <a:tailEnd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FontTx/>
          <a:buNone/>
          <a:defRPr kumimoji="1" lang="ko-KR" altLang="en-US" sz="1800" b="0" i="0" u="none" strike="noStrike" cap="none" normalizeH="0" baseline="0" smtClean="0">
            <a:solidFill>
              <a:schemeClr val="bg2"/>
            </a:solidFill>
            <a:effectLst/>
            <a:latin typeface="Arial"/>
            <a:ea typeface="굴림"/>
          </a:defRPr>
        </a:defPPr>
      </a:lstStyle>
    </a:spDef>
    <a:lnDef>
      <a:spPr>
        <a:solidFill>
          <a:schemeClr val="accent1"/>
        </a:solidFill>
        <a:ln w="9525" cap="flat" cmpd="sng" algn="ctr">
          <a:noFill/>
          <a:prstDash val="solid"/>
          <a:round/>
          <a:headEnd w="med" len="med"/>
          <a:tailEnd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FontTx/>
          <a:buNone/>
          <a:defRPr kumimoji="1" lang="ko-KR" altLang="en-US" sz="1800" b="0" i="0" u="none" strike="noStrike" cap="none" normalizeH="0" baseline="0" smtClean="0">
            <a:solidFill>
              <a:schemeClr val="bg2"/>
            </a:solidFill>
            <a:effectLst/>
            <a:latin typeface="Arial"/>
            <a:ea typeface="굴림"/>
          </a:defRPr>
        </a:defPPr>
      </a:lst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1710</TotalTime>
  <Words>908</Words>
  <Application>Microsoft Office PowerPoint</Application>
  <PresentationFormat>화면 슬라이드 쇼(4:3)</PresentationFormat>
  <Paragraphs>216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8" baseType="lpstr">
      <vt:lpstr>굴림</vt:lpstr>
      <vt:lpstr>맑은 고딕</vt:lpstr>
      <vt:lpstr>맑은 고딕 Semilight</vt:lpstr>
      <vt:lpstr>Arial</vt:lpstr>
      <vt:lpstr>Times New Roman</vt:lpstr>
      <vt:lpstr>Wingdings</vt:lpstr>
      <vt:lpstr>2_Roadshow Slides</vt:lpstr>
      <vt:lpstr>Atmel Studio 기초</vt:lpstr>
      <vt:lpstr>목차</vt:lpstr>
      <vt:lpstr>Atmel Studio 설치 및 개발환경 설정 </vt:lpstr>
      <vt:lpstr>ATmega8A 모듈 - AVRISP mkII 연결</vt:lpstr>
      <vt:lpstr>ATmega8A 모듈 - AVRISP mkII 연결</vt:lpstr>
      <vt:lpstr>ATmega8A 모듈 - AVRISP mkII 연결</vt:lpstr>
      <vt:lpstr>ATmega8A 모듈 - AVRISP mkII 연결</vt:lpstr>
      <vt:lpstr>Atmel Studio 6.2 다운로드 및 설치</vt:lpstr>
      <vt:lpstr>Atmel Studio 6.2 다운로드 및 설치</vt:lpstr>
      <vt:lpstr>Atmel Studio 6.2 다운로드 및 설치</vt:lpstr>
      <vt:lpstr>Atmel Studio 6.2 다운로드 및 설치</vt:lpstr>
      <vt:lpstr>Atmel Studio 6.2 다운로드 및 설치</vt:lpstr>
      <vt:lpstr>Atmel Studio 6.2 다운로드 및 설치</vt:lpstr>
      <vt:lpstr>Atmel Studio USB Driver 7.0 다운로드 및 설치</vt:lpstr>
      <vt:lpstr>Atmel Studio USB Driver 7.0 다운로드 및 설치</vt:lpstr>
      <vt:lpstr>Atmel Studio USB Driver 7.0 다운로드 및 설치</vt:lpstr>
      <vt:lpstr>Atmel Studio USB Driver 7.0 다운로드 및 설치</vt:lpstr>
      <vt:lpstr>실행 및 디바이스 프로그래밍 방법</vt:lpstr>
      <vt:lpstr>실행 및 디바이스 프로그래밍 방법</vt:lpstr>
      <vt:lpstr>실행 및 디바이스 프로그래밍 방법</vt:lpstr>
      <vt:lpstr>실행 및 디바이스 프로그래밍 방법</vt:lpstr>
      <vt:lpstr>실행 및 디바이스 프로그래밍 방법</vt:lpstr>
      <vt:lpstr>실행 및 디바이스 프로그래밍 방법</vt:lpstr>
      <vt:lpstr>실행 및 디바이스 프로그래밍 방법</vt:lpstr>
      <vt:lpstr>실행 및 디바이스 프로그래밍 방법</vt:lpstr>
      <vt:lpstr>AVRISP mkII 연결 오류 해결법</vt:lpstr>
      <vt:lpstr>AVRISP mkII 연결 오류 해결법</vt:lpstr>
      <vt:lpstr>AVRISP mkII 연결 오류 해결법</vt:lpstr>
      <vt:lpstr>AVRISP mkII 연결 오류 해결법</vt:lpstr>
      <vt:lpstr>AVRISP mkII 연결 오류 해결법</vt:lpstr>
      <vt:lpstr>AVRISP mkII 연결 오류 해결법</vt:lpstr>
      <vt:lpstr>Atmel Studio 기초 예제</vt:lpstr>
      <vt:lpstr>실습 환경</vt:lpstr>
      <vt:lpstr>7-segment 연결</vt:lpstr>
      <vt:lpstr>7-segment 연결</vt:lpstr>
      <vt:lpstr>7-segment 연결</vt:lpstr>
      <vt:lpstr>7-segment 연결</vt:lpstr>
      <vt:lpstr>7-segment 연결</vt:lpstr>
      <vt:lpstr>테스트 보드 블럭도</vt:lpstr>
      <vt:lpstr>테스트 보드 블럭도</vt:lpstr>
      <vt:lpstr>Thank you</vt:lpstr>
    </vt:vector>
  </TitlesOfParts>
  <Company>Seloco,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Seloco Introduction</dc:title>
  <dc:creator>Willy Song</dc:creator>
  <cp:lastModifiedBy>김기훈</cp:lastModifiedBy>
  <cp:revision>3268</cp:revision>
  <dcterms:created xsi:type="dcterms:W3CDTF">2005-04-12T06:13:43Z</dcterms:created>
  <dcterms:modified xsi:type="dcterms:W3CDTF">2021-03-25T08:42:48Z</dcterms:modified>
  <cp:version/>
</cp:coreProperties>
</file>